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1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9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6" r:id="rId23"/>
    <p:sldId id="287" r:id="rId24"/>
    <p:sldId id="282" r:id="rId25"/>
    <p:sldId id="285" r:id="rId26"/>
    <p:sldId id="288" r:id="rId27"/>
    <p:sldId id="281" r:id="rId28"/>
    <p:sldId id="276" r:id="rId29"/>
    <p:sldId id="277" r:id="rId30"/>
    <p:sldId id="278" r:id="rId31"/>
    <p:sldId id="291" r:id="rId32"/>
    <p:sldId id="292" r:id="rId33"/>
    <p:sldId id="279" r:id="rId34"/>
    <p:sldId id="283" r:id="rId35"/>
    <p:sldId id="284" r:id="rId36"/>
  </p:sldIdLst>
  <p:sldSz cx="6858000" cy="5143500"/>
  <p:notesSz cx="6858000" cy="9144000"/>
  <p:embeddedFontLst>
    <p:embeddedFont>
      <p:font typeface="Helvetica Neue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0860" autoAdjust="0"/>
  </p:normalViewPr>
  <p:slideViewPr>
    <p:cSldViewPr snapToGrid="0">
      <p:cViewPr varScale="1">
        <p:scale>
          <a:sx n="122" d="100"/>
          <a:sy n="122" d="100"/>
        </p:scale>
        <p:origin x="216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04-03T02:30:02.365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1,'0'0</inkml:trace>
</inkml:ink>
</file>

<file path=ppt/media/image1.jpg>
</file>

<file path=ppt/media/image10.jpe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3762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3454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3222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67795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55513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94149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1773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374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561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89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1474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4211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66609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23119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9009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Show one by one . Add title divide and conquer. Decrease the size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33565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9228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do we care?</a:t>
            </a:r>
            <a:endParaRPr lang="en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Phylogenetics studies evolution, which is depicted as a bifurcating tree. This tree represents the evolutionary history of 4 primates: human, chimpanzee, gorilla and orangutan. Humans and chimpanzees are sister species because they share a common ancestor (represented by the internal node in the tree).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9196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Biology, Linguistics, Forensics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the connection between studying bacteria and phylogenetic trees?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5258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631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12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368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008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502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233775" y="2150850"/>
            <a:ext cx="63904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233781" y="744575"/>
            <a:ext cx="639045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233775" y="2834125"/>
            <a:ext cx="639045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1796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5133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639045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884" lvl="0" indent="-25716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685766" lvl="1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028649" lvl="2" indent="-238113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371532" lvl="3" indent="-238113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1714415" lvl="4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057297" lvl="5" indent="-238113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2400180" lvl="6" indent="-238113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2743064" lvl="7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3085946" lvl="8" indent="-238113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233777" y="1152475"/>
            <a:ext cx="299992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884" lvl="0" indent="-23811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685766" lvl="1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028649" lvl="2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371532" lvl="3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1714415" lvl="4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057297" lvl="5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2400180" lvl="6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2743064" lvl="7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3085946" lvl="8" indent="-228588"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3624302" y="1152475"/>
            <a:ext cx="299992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884" lvl="0" indent="-23811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685766" lvl="1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028649" lvl="2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371532" lvl="3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1714415" lvl="4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057297" lvl="5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2400180" lvl="6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2743064" lvl="7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3085946" lvl="8" indent="-228588"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233775" y="555600"/>
            <a:ext cx="2106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233775" y="1389600"/>
            <a:ext cx="2106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884" lvl="0" indent="-22858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1pPr>
            <a:lvl2pPr marL="685766" lvl="1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028649" lvl="2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371532" lvl="3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1714415" lvl="4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057297" lvl="5" indent="-228588"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2400180" lvl="6" indent="-228588"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2743064" lvl="7" indent="-228588"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3085946" lvl="8" indent="-228588"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67688" y="450150"/>
            <a:ext cx="477585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3429000" y="-125"/>
            <a:ext cx="3429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99125" y="1233175"/>
            <a:ext cx="30339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199125" y="2803075"/>
            <a:ext cx="30339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704625" y="724075"/>
            <a:ext cx="287775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342884" lvl="0" indent="-25716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685766" lvl="1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028649" lvl="2" indent="-238113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371532" lvl="3" indent="-238113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1714415" lvl="4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057297" lvl="5" indent="-238113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2400180" lvl="6" indent="-238113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2743064" lvl="7" indent="-238113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3085946" lvl="8" indent="-238113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233775" y="4230575"/>
            <a:ext cx="44991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342884" lvl="0" indent="-17144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233775" y="1106125"/>
            <a:ext cx="639045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233775" y="3152225"/>
            <a:ext cx="639045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884" lvl="0" indent="-257162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685766" lvl="1" indent="-238113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028649" lvl="2" indent="-238113" algn="ctr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371532" lvl="3" indent="-238113" algn="ctr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1714415" lvl="4" indent="-238113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057297" lvl="5" indent="-238113" algn="ctr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2400180" lvl="6" indent="-238113" algn="ctr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2743064" lvl="7" indent="-238113" algn="ctr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3085946" lvl="8" indent="-238113" algn="ctr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63904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50">
                <a:solidFill>
                  <a:schemeClr val="dk2"/>
                </a:solidFill>
              </a:defRPr>
            </a:lvl1pPr>
            <a:lvl2pPr lvl="1" algn="r">
              <a:buNone/>
              <a:defRPr sz="750">
                <a:solidFill>
                  <a:schemeClr val="dk2"/>
                </a:solidFill>
              </a:defRPr>
            </a:lvl2pPr>
            <a:lvl3pPr lvl="2" algn="r">
              <a:buNone/>
              <a:defRPr sz="750">
                <a:solidFill>
                  <a:schemeClr val="dk2"/>
                </a:solidFill>
              </a:defRPr>
            </a:lvl3pPr>
            <a:lvl4pPr lvl="3" algn="r">
              <a:buNone/>
              <a:defRPr sz="750">
                <a:solidFill>
                  <a:schemeClr val="dk2"/>
                </a:solidFill>
              </a:defRPr>
            </a:lvl4pPr>
            <a:lvl5pPr lvl="4" algn="r">
              <a:buNone/>
              <a:defRPr sz="750">
                <a:solidFill>
                  <a:schemeClr val="dk2"/>
                </a:solidFill>
              </a:defRPr>
            </a:lvl5pPr>
            <a:lvl6pPr lvl="5" algn="r">
              <a:buNone/>
              <a:defRPr sz="750">
                <a:solidFill>
                  <a:schemeClr val="dk2"/>
                </a:solidFill>
              </a:defRPr>
            </a:lvl6pPr>
            <a:lvl7pPr lvl="6" algn="r">
              <a:buNone/>
              <a:defRPr sz="750">
                <a:solidFill>
                  <a:schemeClr val="dk2"/>
                </a:solidFill>
              </a:defRPr>
            </a:lvl7pPr>
            <a:lvl8pPr lvl="7" algn="r">
              <a:buNone/>
              <a:defRPr sz="750">
                <a:solidFill>
                  <a:schemeClr val="dk2"/>
                </a:solidFill>
              </a:defRPr>
            </a:lvl8pPr>
            <a:lvl9pPr lvl="8" algn="r">
              <a:buNone/>
              <a:defRPr sz="75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73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ctrTitle"/>
          </p:nvPr>
        </p:nvSpPr>
        <p:spPr>
          <a:xfrm>
            <a:off x="280670" y="1076697"/>
            <a:ext cx="6407348" cy="2570279"/>
          </a:xfrm>
          <a:prstGeom prst="rect">
            <a:avLst/>
          </a:prstGeom>
        </p:spPr>
        <p:txBody>
          <a:bodyPr spcFirstLastPara="1" wrap="square" lIns="68569" tIns="68569" rIns="68569" bIns="68569" anchor="b" anchorCtr="0">
            <a:noAutofit/>
          </a:bodyPr>
          <a:lstStyle/>
          <a:p>
            <a:r>
              <a:rPr lang="en-US" dirty="0"/>
              <a:t>UNDERSTANDING THE EVOLUTION OF BACTERIA WITH MACHINE LEARNING</a:t>
            </a:r>
            <a:endParaRPr dirty="0"/>
          </a:p>
        </p:txBody>
      </p:sp>
      <p:sp>
        <p:nvSpPr>
          <p:cNvPr id="108" name="Shape 108"/>
          <p:cNvSpPr txBox="1">
            <a:spLocks noGrp="1"/>
          </p:cNvSpPr>
          <p:nvPr>
            <p:ph type="subTitle" idx="1"/>
          </p:nvPr>
        </p:nvSpPr>
        <p:spPr>
          <a:xfrm>
            <a:off x="362729" y="3817747"/>
            <a:ext cx="6390450" cy="59445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/>
            <a:r>
              <a:rPr lang="en-US" dirty="0"/>
              <a:t>Naman Kanwar and Harnoor Singh</a:t>
            </a:r>
          </a:p>
          <a:p>
            <a:pPr marL="0" indent="0"/>
            <a:r>
              <a:rPr lang="en-US" sz="1400" dirty="0"/>
              <a:t>Advisor: Daniel Pimentel</a:t>
            </a:r>
            <a:endParaRPr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68FC61-E880-4D06-91F6-29096D699312}"/>
              </a:ext>
            </a:extLst>
          </p:cNvPr>
          <p:cNvSpPr txBox="1"/>
          <p:nvPr/>
        </p:nvSpPr>
        <p:spPr>
          <a:xfrm>
            <a:off x="521677" y="760169"/>
            <a:ext cx="24090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Computer Science Department</a:t>
            </a:r>
          </a:p>
        </p:txBody>
      </p:sp>
    </p:spTree>
    <p:extLst>
      <p:ext uri="{BB962C8B-B14F-4D97-AF65-F5344CB8AC3E}">
        <p14:creationId xmlns:p14="http://schemas.microsoft.com/office/powerpoint/2010/main" val="1630741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lh5.googleusercontent.com/wExclAsyn0mb0m8c8vpDgLBfbmAicU2p4MQWuVOxxLQPnr7nyatabp719iZalUfPkEsT7DDX5y8ja9fJwV8eeuWoA91j2YGp8UP3-4uUgm_5lx4azOiRq2ZVqLyPM6-jI4GWDyLMyUI">
            <a:extLst>
              <a:ext uri="{FF2B5EF4-FFF2-40B4-BE49-F238E27FC236}">
                <a16:creationId xmlns:a16="http://schemas.microsoft.com/office/drawing/2014/main" id="{AC05055F-EA1C-4572-A038-64BEB9E17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540" y="2518582"/>
            <a:ext cx="661668" cy="8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D17918-2860-4A4C-89A8-83301E834A5F}"/>
              </a:ext>
            </a:extLst>
          </p:cNvPr>
          <p:cNvCxnSpPr>
            <a:cxnSpLocks/>
          </p:cNvCxnSpPr>
          <p:nvPr/>
        </p:nvCxnSpPr>
        <p:spPr>
          <a:xfrm>
            <a:off x="2731482" y="1832830"/>
            <a:ext cx="685801" cy="5830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https://lh6.googleusercontent.com/Mn7JHezbQkpJFBES4ZenNEICvcx1yCXDLq1moMAsgmyDU4-_xNf6NLsWuM_lmDGKWjsUvoaWtb1ttDjLZO6zb0ASPFHObYbE2M0aHR9FH39B8OSrgrnhFvQZZ1qIrUeMM8In2zx8uic">
            <a:extLst>
              <a:ext uri="{FF2B5EF4-FFF2-40B4-BE49-F238E27FC236}">
                <a16:creationId xmlns:a16="http://schemas.microsoft.com/office/drawing/2014/main" id="{344A2DE9-A9D9-4249-A992-959E7C369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802" y="2516206"/>
            <a:ext cx="655570" cy="82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DkyPYm5z-qpqoKl4_Tz5I8wIxjb3bqrAmvModV_61RIZzNC9OL_N3Mtzk_7zWf6RVQTwGT895mDL4NkGDTexVN-8C_BkDeF9crlatLdYIIhYxRSUWM5FM5GUB_f59IrN7C3Gfj6bzrQ">
            <a:extLst>
              <a:ext uri="{FF2B5EF4-FFF2-40B4-BE49-F238E27FC236}">
                <a16:creationId xmlns:a16="http://schemas.microsoft.com/office/drawing/2014/main" id="{52741062-3D24-486F-8D4B-83AA19D02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6912" y="2516210"/>
            <a:ext cx="995141" cy="66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9F577D-B6E8-43AD-9786-5F2688A56E48}"/>
              </a:ext>
            </a:extLst>
          </p:cNvPr>
          <p:cNvCxnSpPr>
            <a:cxnSpLocks/>
          </p:cNvCxnSpPr>
          <p:nvPr/>
        </p:nvCxnSpPr>
        <p:spPr>
          <a:xfrm>
            <a:off x="3228015" y="1356815"/>
            <a:ext cx="1232616" cy="10140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AA7BA51-3796-4D01-BA81-16DF8679E233}"/>
              </a:ext>
            </a:extLst>
          </p:cNvPr>
          <p:cNvCxnSpPr>
            <a:cxnSpLocks/>
          </p:cNvCxnSpPr>
          <p:nvPr/>
        </p:nvCxnSpPr>
        <p:spPr>
          <a:xfrm flipH="1">
            <a:off x="2080474" y="1356817"/>
            <a:ext cx="1147547" cy="10645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CE4423A-56D4-4A7F-8C67-1C6748E713EB}"/>
              </a:ext>
            </a:extLst>
          </p:cNvPr>
          <p:cNvSpPr txBox="1"/>
          <p:nvPr/>
        </p:nvSpPr>
        <p:spPr>
          <a:xfrm>
            <a:off x="2364348" y="4004402"/>
            <a:ext cx="1912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3 Species = 3 Trees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E59CE1-98A2-40AA-9C50-857A2EAACF44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1475902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188FAC-F08F-4450-88D1-00053548BDAB}"/>
              </a:ext>
            </a:extLst>
          </p:cNvPr>
          <p:cNvGrpSpPr/>
          <p:nvPr/>
        </p:nvGrpSpPr>
        <p:grpSpPr>
          <a:xfrm>
            <a:off x="118874" y="801899"/>
            <a:ext cx="6580100" cy="2126832"/>
            <a:chOff x="231517" y="815151"/>
            <a:chExt cx="6237867" cy="2010366"/>
          </a:xfrm>
        </p:grpSpPr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AD722639-50E7-448F-879E-64014A984B8E}"/>
                </a:ext>
              </a:extLst>
            </p:cNvPr>
            <p:cNvCxnSpPr>
              <a:cxnSpLocks/>
            </p:cNvCxnSpPr>
            <p:nvPr/>
          </p:nvCxnSpPr>
          <p:spPr>
            <a:xfrm>
              <a:off x="2035899" y="2216561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7239C23C-8C40-4416-B3D4-C74D537DCD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1069" y="2216561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04C4EB2B-4C54-42CD-A9B0-2DD1238ED4A2}"/>
                </a:ext>
              </a:extLst>
            </p:cNvPr>
            <p:cNvCxnSpPr>
              <a:cxnSpLocks/>
            </p:cNvCxnSpPr>
            <p:nvPr/>
          </p:nvCxnSpPr>
          <p:spPr>
            <a:xfrm>
              <a:off x="1758641" y="2448904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DC74E4EC-2D95-4BA9-BD26-78CDD1C747AC}"/>
                </a:ext>
              </a:extLst>
            </p:cNvPr>
            <p:cNvCxnSpPr>
              <a:cxnSpLocks/>
            </p:cNvCxnSpPr>
            <p:nvPr/>
          </p:nvCxnSpPr>
          <p:spPr>
            <a:xfrm>
              <a:off x="1905506" y="2331377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0D3B83AA-7348-4111-8132-A1FFE5E787B5}"/>
                </a:ext>
              </a:extLst>
            </p:cNvPr>
            <p:cNvCxnSpPr>
              <a:cxnSpLocks/>
            </p:cNvCxnSpPr>
            <p:nvPr/>
          </p:nvCxnSpPr>
          <p:spPr>
            <a:xfrm>
              <a:off x="2112047" y="830014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F5103AD1-F892-4D13-B860-A5DC578ED9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37220" y="830014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4F8A225A-96E9-4438-B132-12D6676FA12F}"/>
                </a:ext>
              </a:extLst>
            </p:cNvPr>
            <p:cNvCxnSpPr>
              <a:cxnSpLocks/>
            </p:cNvCxnSpPr>
            <p:nvPr/>
          </p:nvCxnSpPr>
          <p:spPr>
            <a:xfrm>
              <a:off x="1834792" y="1062357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67CA602A-E3EF-4C8F-A857-D8751D3248EB}"/>
                </a:ext>
              </a:extLst>
            </p:cNvPr>
            <p:cNvCxnSpPr>
              <a:cxnSpLocks/>
            </p:cNvCxnSpPr>
            <p:nvPr/>
          </p:nvCxnSpPr>
          <p:spPr>
            <a:xfrm>
              <a:off x="1981658" y="944828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5849671-3038-4C19-A6F0-63C6CEE30EF7}"/>
                </a:ext>
              </a:extLst>
            </p:cNvPr>
            <p:cNvGrpSpPr/>
            <p:nvPr/>
          </p:nvGrpSpPr>
          <p:grpSpPr>
            <a:xfrm>
              <a:off x="1535698" y="1255611"/>
              <a:ext cx="1206144" cy="183357"/>
              <a:chOff x="1535698" y="1255611"/>
              <a:chExt cx="1206144" cy="183357"/>
            </a:xfrm>
          </p:grpSpPr>
          <p:pic>
            <p:nvPicPr>
              <p:cNvPr id="157" name="Shape 113">
                <a:extLst>
                  <a:ext uri="{FF2B5EF4-FFF2-40B4-BE49-F238E27FC236}">
                    <a16:creationId xmlns:a16="http://schemas.microsoft.com/office/drawing/2014/main" id="{D596FDED-5548-4119-84CF-E32EBC53696E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4755" t="29235" r="4371" b="46053"/>
              <a:stretch/>
            </p:blipFill>
            <p:spPr>
              <a:xfrm>
                <a:off x="1535698" y="1264279"/>
                <a:ext cx="287861" cy="17468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Shape 113">
                <a:extLst>
                  <a:ext uri="{FF2B5EF4-FFF2-40B4-BE49-F238E27FC236}">
                    <a16:creationId xmlns:a16="http://schemas.microsoft.com/office/drawing/2014/main" id="{914AA921-BF14-4362-87F5-EAE1F33946FA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265" t="54684" r="3989" b="24803"/>
              <a:stretch/>
            </p:blipFill>
            <p:spPr>
              <a:xfrm>
                <a:off x="1878589" y="1255847"/>
                <a:ext cx="288876" cy="15278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Shape 113">
                <a:extLst>
                  <a:ext uri="{FF2B5EF4-FFF2-40B4-BE49-F238E27FC236}">
                    <a16:creationId xmlns:a16="http://schemas.microsoft.com/office/drawing/2014/main" id="{EDF9DA9D-4211-48EB-BAB5-16A3EE0AA5E7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328" t="76075" r="4307" b="1211"/>
              <a:stretch/>
            </p:blipFill>
            <p:spPr>
              <a:xfrm>
                <a:off x="2219857" y="1255611"/>
                <a:ext cx="280841" cy="1605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Picture 2" descr="Image result for panda images">
                <a:extLst>
                  <a:ext uri="{FF2B5EF4-FFF2-40B4-BE49-F238E27FC236}">
                    <a16:creationId xmlns:a16="http://schemas.microsoft.com/office/drawing/2014/main" id="{5EF427FB-CFBF-47A0-BB4D-C47C05D914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55721" y="1255618"/>
                <a:ext cx="186121" cy="1684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5CB7B828-AF92-4261-9241-4FFC57B931D1}"/>
                </a:ext>
              </a:extLst>
            </p:cNvPr>
            <p:cNvCxnSpPr>
              <a:cxnSpLocks/>
            </p:cNvCxnSpPr>
            <p:nvPr/>
          </p:nvCxnSpPr>
          <p:spPr>
            <a:xfrm>
              <a:off x="3365600" y="830014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0A8B4447-C6E1-4DA1-8B1D-9E55F1A4ED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90773" y="830014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D1401D85-BEA5-4DE7-BF47-500041F0B9C0}"/>
                </a:ext>
              </a:extLst>
            </p:cNvPr>
            <p:cNvCxnSpPr>
              <a:cxnSpLocks/>
            </p:cNvCxnSpPr>
            <p:nvPr/>
          </p:nvCxnSpPr>
          <p:spPr>
            <a:xfrm>
              <a:off x="3088346" y="1062357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DA79297D-A2E4-403E-AEED-CEF15B318A67}"/>
                </a:ext>
              </a:extLst>
            </p:cNvPr>
            <p:cNvCxnSpPr>
              <a:cxnSpLocks/>
            </p:cNvCxnSpPr>
            <p:nvPr/>
          </p:nvCxnSpPr>
          <p:spPr>
            <a:xfrm>
              <a:off x="3235211" y="944828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73" name="Shape 113">
              <a:extLst>
                <a:ext uri="{FF2B5EF4-FFF2-40B4-BE49-F238E27FC236}">
                  <a16:creationId xmlns:a16="http://schemas.microsoft.com/office/drawing/2014/main" id="{BD413D9E-4ADB-473D-88B1-8022A984CD7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3131611" y="1259131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Shape 113">
              <a:extLst>
                <a:ext uri="{FF2B5EF4-FFF2-40B4-BE49-F238E27FC236}">
                  <a16:creationId xmlns:a16="http://schemas.microsoft.com/office/drawing/2014/main" id="{1F2FF278-35C3-4E35-92D5-F605E2ACCF7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2794881" y="1254962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Shape 113">
              <a:extLst>
                <a:ext uri="{FF2B5EF4-FFF2-40B4-BE49-F238E27FC236}">
                  <a16:creationId xmlns:a16="http://schemas.microsoft.com/office/drawing/2014/main" id="{224D27AD-75B8-415B-BF08-76D10A47571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3473410" y="1255611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Picture 2" descr="Image result for panda images">
              <a:extLst>
                <a:ext uri="{FF2B5EF4-FFF2-40B4-BE49-F238E27FC236}">
                  <a16:creationId xmlns:a16="http://schemas.microsoft.com/office/drawing/2014/main" id="{A6C0ED34-F795-48D0-8AD3-7D07E43DB7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9274" y="1255618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E0A36C04-DC34-4623-8855-88664FD5418F}"/>
                </a:ext>
              </a:extLst>
            </p:cNvPr>
            <p:cNvCxnSpPr>
              <a:cxnSpLocks/>
            </p:cNvCxnSpPr>
            <p:nvPr/>
          </p:nvCxnSpPr>
          <p:spPr>
            <a:xfrm>
              <a:off x="4612688" y="821585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BF6C1B35-17EF-40C7-A249-C9E441C691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7862" y="821585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E43E224-279A-431C-9097-61E588824D76}"/>
                </a:ext>
              </a:extLst>
            </p:cNvPr>
            <p:cNvCxnSpPr>
              <a:cxnSpLocks/>
            </p:cNvCxnSpPr>
            <p:nvPr/>
          </p:nvCxnSpPr>
          <p:spPr>
            <a:xfrm>
              <a:off x="4335434" y="1053928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14E9A14C-6448-4DA9-BB06-B45B2B70F895}"/>
                </a:ext>
              </a:extLst>
            </p:cNvPr>
            <p:cNvCxnSpPr>
              <a:cxnSpLocks/>
            </p:cNvCxnSpPr>
            <p:nvPr/>
          </p:nvCxnSpPr>
          <p:spPr>
            <a:xfrm>
              <a:off x="4482300" y="936399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89" name="Shape 113">
              <a:extLst>
                <a:ext uri="{FF2B5EF4-FFF2-40B4-BE49-F238E27FC236}">
                  <a16:creationId xmlns:a16="http://schemas.microsoft.com/office/drawing/2014/main" id="{6027930A-4377-47A1-8289-96FA0C92B0B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4031074" y="1255852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Shape 113">
              <a:extLst>
                <a:ext uri="{FF2B5EF4-FFF2-40B4-BE49-F238E27FC236}">
                  <a16:creationId xmlns:a16="http://schemas.microsoft.com/office/drawing/2014/main" id="{DD85D442-357A-470D-A5E2-88F83CAD951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4375274" y="1247183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Shape 113">
              <a:extLst>
                <a:ext uri="{FF2B5EF4-FFF2-40B4-BE49-F238E27FC236}">
                  <a16:creationId xmlns:a16="http://schemas.microsoft.com/office/drawing/2014/main" id="{04BD72C3-66E6-4D30-8955-C1DBA44DB374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4958333" y="1256268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Picture 2" descr="Image result for panda images">
              <a:extLst>
                <a:ext uri="{FF2B5EF4-FFF2-40B4-BE49-F238E27FC236}">
                  <a16:creationId xmlns:a16="http://schemas.microsoft.com/office/drawing/2014/main" id="{976DBF64-F7AB-490E-83C3-6D9A8F5F08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2249" y="1250103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201E8FC5-6D74-4150-9FFF-9815BF30DEBB}"/>
                </a:ext>
              </a:extLst>
            </p:cNvPr>
            <p:cNvCxnSpPr>
              <a:cxnSpLocks/>
            </p:cNvCxnSpPr>
            <p:nvPr/>
          </p:nvCxnSpPr>
          <p:spPr>
            <a:xfrm>
              <a:off x="5852506" y="815151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BA8E9144-77F7-4C06-ACFB-3BB7F222BB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7680" y="815151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FE0A613D-4355-41D7-A929-0155BC52837D}"/>
                </a:ext>
              </a:extLst>
            </p:cNvPr>
            <p:cNvCxnSpPr>
              <a:cxnSpLocks/>
            </p:cNvCxnSpPr>
            <p:nvPr/>
          </p:nvCxnSpPr>
          <p:spPr>
            <a:xfrm>
              <a:off x="5575253" y="1047494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42FDCDA9-A137-43D4-9BB5-AC6B9E35EB4C}"/>
                </a:ext>
              </a:extLst>
            </p:cNvPr>
            <p:cNvCxnSpPr>
              <a:cxnSpLocks/>
            </p:cNvCxnSpPr>
            <p:nvPr/>
          </p:nvCxnSpPr>
          <p:spPr>
            <a:xfrm>
              <a:off x="5722119" y="929966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05" name="Shape 113">
              <a:extLst>
                <a:ext uri="{FF2B5EF4-FFF2-40B4-BE49-F238E27FC236}">
                  <a16:creationId xmlns:a16="http://schemas.microsoft.com/office/drawing/2014/main" id="{AE51AEC2-C30A-48B2-A596-958A46EB72E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5298611" y="1249420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Shape 113">
              <a:extLst>
                <a:ext uri="{FF2B5EF4-FFF2-40B4-BE49-F238E27FC236}">
                  <a16:creationId xmlns:a16="http://schemas.microsoft.com/office/drawing/2014/main" id="{A086DF81-7F10-4586-8123-6604D7536DE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5613772" y="1240749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Shape 113">
              <a:extLst>
                <a:ext uri="{FF2B5EF4-FFF2-40B4-BE49-F238E27FC236}">
                  <a16:creationId xmlns:a16="http://schemas.microsoft.com/office/drawing/2014/main" id="{A78E7F4D-1FC8-41EC-B4C0-A7C6646D6CE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5960316" y="1240749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Picture 2" descr="Image result for panda images">
              <a:extLst>
                <a:ext uri="{FF2B5EF4-FFF2-40B4-BE49-F238E27FC236}">
                  <a16:creationId xmlns:a16="http://schemas.microsoft.com/office/drawing/2014/main" id="{85315F75-D7CA-4759-9B5A-FFC7985968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3263" y="1236423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0AC119A2-42D7-4B2A-AF84-3A2FD50C0742}"/>
                </a:ext>
              </a:extLst>
            </p:cNvPr>
            <p:cNvCxnSpPr>
              <a:cxnSpLocks/>
            </p:cNvCxnSpPr>
            <p:nvPr/>
          </p:nvCxnSpPr>
          <p:spPr>
            <a:xfrm>
              <a:off x="791825" y="1516963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1" name="Straight Arrow Connector 220">
              <a:extLst>
                <a:ext uri="{FF2B5EF4-FFF2-40B4-BE49-F238E27FC236}">
                  <a16:creationId xmlns:a16="http://schemas.microsoft.com/office/drawing/2014/main" id="{355AC4ED-E3C2-42A3-A4CA-18AF0CE7CB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6995" y="1516963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2" name="Straight Arrow Connector 221">
              <a:extLst>
                <a:ext uri="{FF2B5EF4-FFF2-40B4-BE49-F238E27FC236}">
                  <a16:creationId xmlns:a16="http://schemas.microsoft.com/office/drawing/2014/main" id="{420CCC28-3FAD-4192-A6D6-B97FB0195E32}"/>
                </a:ext>
              </a:extLst>
            </p:cNvPr>
            <p:cNvCxnSpPr>
              <a:cxnSpLocks/>
            </p:cNvCxnSpPr>
            <p:nvPr/>
          </p:nvCxnSpPr>
          <p:spPr>
            <a:xfrm>
              <a:off x="514567" y="1749305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21C41B0E-AD3E-40CA-B04A-F0FBF9495F6D}"/>
                </a:ext>
              </a:extLst>
            </p:cNvPr>
            <p:cNvCxnSpPr>
              <a:cxnSpLocks/>
            </p:cNvCxnSpPr>
            <p:nvPr/>
          </p:nvCxnSpPr>
          <p:spPr>
            <a:xfrm>
              <a:off x="661435" y="1631776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24" name="Shape 113">
              <a:extLst>
                <a:ext uri="{FF2B5EF4-FFF2-40B4-BE49-F238E27FC236}">
                  <a16:creationId xmlns:a16="http://schemas.microsoft.com/office/drawing/2014/main" id="{2C41182E-5FAE-4555-83C2-C4CE2C16F6A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272387" y="1938676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Shape 113">
              <a:extLst>
                <a:ext uri="{FF2B5EF4-FFF2-40B4-BE49-F238E27FC236}">
                  <a16:creationId xmlns:a16="http://schemas.microsoft.com/office/drawing/2014/main" id="{3FF95FA3-B84C-464D-AAB0-3677C71CB78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1183179" y="1939371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Shape 113">
              <a:extLst>
                <a:ext uri="{FF2B5EF4-FFF2-40B4-BE49-F238E27FC236}">
                  <a16:creationId xmlns:a16="http://schemas.microsoft.com/office/drawing/2014/main" id="{D61EF9EE-6308-499E-9CCF-A2CDD560859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863760" y="1940605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Picture 2" descr="Image result for panda images">
              <a:extLst>
                <a:ext uri="{FF2B5EF4-FFF2-40B4-BE49-F238E27FC236}">
                  <a16:creationId xmlns:a16="http://schemas.microsoft.com/office/drawing/2014/main" id="{5A0255D0-088D-48A3-A721-3D7D1602D8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7136" y="1951871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8" name="Straight Arrow Connector 227">
              <a:extLst>
                <a:ext uri="{FF2B5EF4-FFF2-40B4-BE49-F238E27FC236}">
                  <a16:creationId xmlns:a16="http://schemas.microsoft.com/office/drawing/2014/main" id="{9596705F-1C58-4FE7-97D6-2BDDCBAB86E6}"/>
                </a:ext>
              </a:extLst>
            </p:cNvPr>
            <p:cNvCxnSpPr>
              <a:cxnSpLocks/>
            </p:cNvCxnSpPr>
            <p:nvPr/>
          </p:nvCxnSpPr>
          <p:spPr>
            <a:xfrm>
              <a:off x="2086760" y="1508537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33142B2B-1911-4C7D-94DF-D35E757A77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11933" y="1508537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B3BF2934-92F8-4B68-B420-0BD20980BF10}"/>
                </a:ext>
              </a:extLst>
            </p:cNvPr>
            <p:cNvCxnSpPr>
              <a:cxnSpLocks/>
            </p:cNvCxnSpPr>
            <p:nvPr/>
          </p:nvCxnSpPr>
          <p:spPr>
            <a:xfrm>
              <a:off x="1809506" y="1740880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7C24FF7F-5BA1-4A24-B752-686D404AE883}"/>
                </a:ext>
              </a:extLst>
            </p:cNvPr>
            <p:cNvCxnSpPr>
              <a:cxnSpLocks/>
            </p:cNvCxnSpPr>
            <p:nvPr/>
          </p:nvCxnSpPr>
          <p:spPr>
            <a:xfrm>
              <a:off x="1956371" y="1623351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32" name="Shape 113">
              <a:extLst>
                <a:ext uri="{FF2B5EF4-FFF2-40B4-BE49-F238E27FC236}">
                  <a16:creationId xmlns:a16="http://schemas.microsoft.com/office/drawing/2014/main" id="{5C9C7DCA-B807-4BE0-AF5D-873067E5108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1510413" y="1942804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Shape 113">
              <a:extLst>
                <a:ext uri="{FF2B5EF4-FFF2-40B4-BE49-F238E27FC236}">
                  <a16:creationId xmlns:a16="http://schemas.microsoft.com/office/drawing/2014/main" id="{57D89928-7FE0-400D-B541-43BB5E2397A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1853302" y="1934369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Shape 113">
              <a:extLst>
                <a:ext uri="{FF2B5EF4-FFF2-40B4-BE49-F238E27FC236}">
                  <a16:creationId xmlns:a16="http://schemas.microsoft.com/office/drawing/2014/main" id="{A3B9E636-42F3-4BD7-9576-875CF675F6A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2194570" y="1934135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Picture 2" descr="Image result for panda images">
              <a:extLst>
                <a:ext uri="{FF2B5EF4-FFF2-40B4-BE49-F238E27FC236}">
                  <a16:creationId xmlns:a16="http://schemas.microsoft.com/office/drawing/2014/main" id="{0193F1B7-4D9C-4382-B53E-0AB7D84C0E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0434" y="1934140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2BF64383-B156-48A2-A89E-7CF332318E58}"/>
                </a:ext>
              </a:extLst>
            </p:cNvPr>
            <p:cNvCxnSpPr>
              <a:cxnSpLocks/>
            </p:cNvCxnSpPr>
            <p:nvPr/>
          </p:nvCxnSpPr>
          <p:spPr>
            <a:xfrm>
              <a:off x="3340313" y="1508537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7" name="Straight Arrow Connector 236">
              <a:extLst>
                <a:ext uri="{FF2B5EF4-FFF2-40B4-BE49-F238E27FC236}">
                  <a16:creationId xmlns:a16="http://schemas.microsoft.com/office/drawing/2014/main" id="{F0E366AC-6CC7-4EA8-97D1-3156BB0E7F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65487" y="1508537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8B48FA2A-8982-4F91-9876-0DA61042D645}"/>
                </a:ext>
              </a:extLst>
            </p:cNvPr>
            <p:cNvCxnSpPr>
              <a:cxnSpLocks/>
            </p:cNvCxnSpPr>
            <p:nvPr/>
          </p:nvCxnSpPr>
          <p:spPr>
            <a:xfrm>
              <a:off x="3063059" y="1740880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3D7E36F1-C9A1-4888-B379-FD632261FFF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925" y="1623351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40" name="Shape 113">
              <a:extLst>
                <a:ext uri="{FF2B5EF4-FFF2-40B4-BE49-F238E27FC236}">
                  <a16:creationId xmlns:a16="http://schemas.microsoft.com/office/drawing/2014/main" id="{CB1F28D8-7C35-4E57-9B22-BD84F36EC70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2775198" y="1942804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Shape 113">
              <a:extLst>
                <a:ext uri="{FF2B5EF4-FFF2-40B4-BE49-F238E27FC236}">
                  <a16:creationId xmlns:a16="http://schemas.microsoft.com/office/drawing/2014/main" id="{D4FF9324-F2B5-4B8E-81C0-1D8D7CE06BF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3719690" y="1940605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Shape 113">
              <a:extLst>
                <a:ext uri="{FF2B5EF4-FFF2-40B4-BE49-F238E27FC236}">
                  <a16:creationId xmlns:a16="http://schemas.microsoft.com/office/drawing/2014/main" id="{8ECAAC7D-76BE-4685-AC75-1AFA0ACCE75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3405822" y="1934135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Picture 2" descr="Image result for panda images">
              <a:extLst>
                <a:ext uri="{FF2B5EF4-FFF2-40B4-BE49-F238E27FC236}">
                  <a16:creationId xmlns:a16="http://schemas.microsoft.com/office/drawing/2014/main" id="{9E86D92A-E9F2-4529-932C-BBED9FFA65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5274" y="1942229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44" name="Straight Arrow Connector 243">
              <a:extLst>
                <a:ext uri="{FF2B5EF4-FFF2-40B4-BE49-F238E27FC236}">
                  <a16:creationId xmlns:a16="http://schemas.microsoft.com/office/drawing/2014/main" id="{31F75B5D-A78A-4FC1-8AAB-F121EDDE7CF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868" y="2206797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>
              <a:extLst>
                <a:ext uri="{FF2B5EF4-FFF2-40B4-BE49-F238E27FC236}">
                  <a16:creationId xmlns:a16="http://schemas.microsoft.com/office/drawing/2014/main" id="{4713DBDB-DDEA-4294-A849-119FE6F0D4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6042" y="2206797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8BEF8F07-3B86-4F98-BD4E-B5FA8E4063C4}"/>
                </a:ext>
              </a:extLst>
            </p:cNvPr>
            <p:cNvCxnSpPr>
              <a:cxnSpLocks/>
            </p:cNvCxnSpPr>
            <p:nvPr/>
          </p:nvCxnSpPr>
          <p:spPr>
            <a:xfrm>
              <a:off x="4333615" y="2439140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39F187E5-ADD6-41EB-8E2B-2494E43FD03A}"/>
                </a:ext>
              </a:extLst>
            </p:cNvPr>
            <p:cNvCxnSpPr>
              <a:cxnSpLocks/>
            </p:cNvCxnSpPr>
            <p:nvPr/>
          </p:nvCxnSpPr>
          <p:spPr>
            <a:xfrm>
              <a:off x="4480481" y="2321612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48" name="Shape 113">
              <a:extLst>
                <a:ext uri="{FF2B5EF4-FFF2-40B4-BE49-F238E27FC236}">
                  <a16:creationId xmlns:a16="http://schemas.microsoft.com/office/drawing/2014/main" id="{237FC601-9C7F-4BE1-BB13-52C0A3464D1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4029254" y="2641064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Shape 113">
              <a:extLst>
                <a:ext uri="{FF2B5EF4-FFF2-40B4-BE49-F238E27FC236}">
                  <a16:creationId xmlns:a16="http://schemas.microsoft.com/office/drawing/2014/main" id="{FE35BAB0-B5BD-4362-86F6-328901B53A6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4373454" y="2632395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Shape 113">
              <a:extLst>
                <a:ext uri="{FF2B5EF4-FFF2-40B4-BE49-F238E27FC236}">
                  <a16:creationId xmlns:a16="http://schemas.microsoft.com/office/drawing/2014/main" id="{00D487FA-EFAD-463D-92E2-018946C901C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4718680" y="2632395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Picture 2" descr="Image result for panda images">
              <a:extLst>
                <a:ext uri="{FF2B5EF4-FFF2-40B4-BE49-F238E27FC236}">
                  <a16:creationId xmlns:a16="http://schemas.microsoft.com/office/drawing/2014/main" id="{E9BC1B04-8CEC-4EF5-8F1F-092B793A81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4544" y="2632402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FF53B314-84A3-457E-AFCA-192E91FF3251}"/>
                </a:ext>
              </a:extLst>
            </p:cNvPr>
            <p:cNvCxnSpPr>
              <a:cxnSpLocks/>
            </p:cNvCxnSpPr>
            <p:nvPr/>
          </p:nvCxnSpPr>
          <p:spPr>
            <a:xfrm>
              <a:off x="5827219" y="1493674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>
              <a:extLst>
                <a:ext uri="{FF2B5EF4-FFF2-40B4-BE49-F238E27FC236}">
                  <a16:creationId xmlns:a16="http://schemas.microsoft.com/office/drawing/2014/main" id="{198C236C-EE34-49AF-869F-DC8299B82C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52393" y="1493674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4BA66E51-F788-4D3A-8B2A-2B76BEBAB4D7}"/>
                </a:ext>
              </a:extLst>
            </p:cNvPr>
            <p:cNvCxnSpPr>
              <a:cxnSpLocks/>
            </p:cNvCxnSpPr>
            <p:nvPr/>
          </p:nvCxnSpPr>
          <p:spPr>
            <a:xfrm>
              <a:off x="5549966" y="1726016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0D96ABBC-8509-4831-82E8-6DC16D944DF3}"/>
                </a:ext>
              </a:extLst>
            </p:cNvPr>
            <p:cNvCxnSpPr>
              <a:cxnSpLocks/>
            </p:cNvCxnSpPr>
            <p:nvPr/>
          </p:nvCxnSpPr>
          <p:spPr>
            <a:xfrm>
              <a:off x="5696832" y="1608489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56" name="Shape 113">
              <a:extLst>
                <a:ext uri="{FF2B5EF4-FFF2-40B4-BE49-F238E27FC236}">
                  <a16:creationId xmlns:a16="http://schemas.microsoft.com/office/drawing/2014/main" id="{95164FC0-8536-4E65-8D2B-70BB30D4CAE3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5259750" y="1927942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Shape 113">
              <a:extLst>
                <a:ext uri="{FF2B5EF4-FFF2-40B4-BE49-F238E27FC236}">
                  <a16:creationId xmlns:a16="http://schemas.microsoft.com/office/drawing/2014/main" id="{659F875D-7ECF-4671-AD6B-3B712D83D51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5588485" y="1919274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Shape 113">
              <a:extLst>
                <a:ext uri="{FF2B5EF4-FFF2-40B4-BE49-F238E27FC236}">
                  <a16:creationId xmlns:a16="http://schemas.microsoft.com/office/drawing/2014/main" id="{7B7E27DC-58A9-45A0-AA3B-41EAF05750A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5935031" y="1919272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Picture 2" descr="Image result for panda images">
              <a:extLst>
                <a:ext uri="{FF2B5EF4-FFF2-40B4-BE49-F238E27FC236}">
                  <a16:creationId xmlns:a16="http://schemas.microsoft.com/office/drawing/2014/main" id="{75D6166A-5006-4520-8586-7DE118020E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57976" y="1914946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0" name="Straight Arrow Connector 259">
              <a:extLst>
                <a:ext uri="{FF2B5EF4-FFF2-40B4-BE49-F238E27FC236}">
                  <a16:creationId xmlns:a16="http://schemas.microsoft.com/office/drawing/2014/main" id="{A44B6854-C96E-46FC-9A4C-26C04C9FBB9A}"/>
                </a:ext>
              </a:extLst>
            </p:cNvPr>
            <p:cNvCxnSpPr>
              <a:cxnSpLocks/>
            </p:cNvCxnSpPr>
            <p:nvPr/>
          </p:nvCxnSpPr>
          <p:spPr>
            <a:xfrm>
              <a:off x="812897" y="2224987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1" name="Straight Arrow Connector 260">
              <a:extLst>
                <a:ext uri="{FF2B5EF4-FFF2-40B4-BE49-F238E27FC236}">
                  <a16:creationId xmlns:a16="http://schemas.microsoft.com/office/drawing/2014/main" id="{D7D53F58-151A-4CBC-9F8F-6B197CB94A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067" y="2224987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2" name="Straight Arrow Connector 261">
              <a:extLst>
                <a:ext uri="{FF2B5EF4-FFF2-40B4-BE49-F238E27FC236}">
                  <a16:creationId xmlns:a16="http://schemas.microsoft.com/office/drawing/2014/main" id="{B769587E-3B1B-4D68-9910-2BE2717C80A9}"/>
                </a:ext>
              </a:extLst>
            </p:cNvPr>
            <p:cNvCxnSpPr>
              <a:cxnSpLocks/>
            </p:cNvCxnSpPr>
            <p:nvPr/>
          </p:nvCxnSpPr>
          <p:spPr>
            <a:xfrm>
              <a:off x="535639" y="2457328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3" name="Straight Arrow Connector 262">
              <a:extLst>
                <a:ext uri="{FF2B5EF4-FFF2-40B4-BE49-F238E27FC236}">
                  <a16:creationId xmlns:a16="http://schemas.microsoft.com/office/drawing/2014/main" id="{E0305C04-2DB3-4A10-ADA4-F79593A888A9}"/>
                </a:ext>
              </a:extLst>
            </p:cNvPr>
            <p:cNvCxnSpPr>
              <a:cxnSpLocks/>
            </p:cNvCxnSpPr>
            <p:nvPr/>
          </p:nvCxnSpPr>
          <p:spPr>
            <a:xfrm>
              <a:off x="682507" y="2339800"/>
              <a:ext cx="379076" cy="2859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64" name="Shape 113">
              <a:extLst>
                <a:ext uri="{FF2B5EF4-FFF2-40B4-BE49-F238E27FC236}">
                  <a16:creationId xmlns:a16="http://schemas.microsoft.com/office/drawing/2014/main" id="{2A941319-D687-45B4-B8D1-B654572E173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293459" y="2646700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Shape 113">
              <a:extLst>
                <a:ext uri="{FF2B5EF4-FFF2-40B4-BE49-F238E27FC236}">
                  <a16:creationId xmlns:a16="http://schemas.microsoft.com/office/drawing/2014/main" id="{213803EB-6783-45FC-ADF7-D8F9F6030CD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614155" y="2650589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Shape 113">
              <a:extLst>
                <a:ext uri="{FF2B5EF4-FFF2-40B4-BE49-F238E27FC236}">
                  <a16:creationId xmlns:a16="http://schemas.microsoft.com/office/drawing/2014/main" id="{760A76C8-C2A1-4EFD-A67E-23A1E1B804F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947368" y="2646698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Picture 2" descr="Image result for panda images">
              <a:extLst>
                <a:ext uri="{FF2B5EF4-FFF2-40B4-BE49-F238E27FC236}">
                  <a16:creationId xmlns:a16="http://schemas.microsoft.com/office/drawing/2014/main" id="{FF4D98FE-7C6C-4A1A-A6DE-7F888A2451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6571" y="2650594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EE4D5A53-63CA-4311-8C30-A2BD6426AF34}"/>
                </a:ext>
              </a:extLst>
            </p:cNvPr>
            <p:cNvCxnSpPr>
              <a:cxnSpLocks/>
            </p:cNvCxnSpPr>
            <p:nvPr/>
          </p:nvCxnSpPr>
          <p:spPr>
            <a:xfrm>
              <a:off x="815655" y="845772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9" name="Straight Arrow Connector 268">
              <a:extLst>
                <a:ext uri="{FF2B5EF4-FFF2-40B4-BE49-F238E27FC236}">
                  <a16:creationId xmlns:a16="http://schemas.microsoft.com/office/drawing/2014/main" id="{0506FAC0-D1BD-4A69-959B-7FD28C90F5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0828" y="845772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0" name="Straight Arrow Connector 269">
              <a:extLst>
                <a:ext uri="{FF2B5EF4-FFF2-40B4-BE49-F238E27FC236}">
                  <a16:creationId xmlns:a16="http://schemas.microsoft.com/office/drawing/2014/main" id="{41D051B7-87C3-4952-B878-3E82DC1F9F39}"/>
                </a:ext>
              </a:extLst>
            </p:cNvPr>
            <p:cNvCxnSpPr>
              <a:cxnSpLocks/>
            </p:cNvCxnSpPr>
            <p:nvPr/>
          </p:nvCxnSpPr>
          <p:spPr>
            <a:xfrm>
              <a:off x="538401" y="1078115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9784C5B2-81B3-4930-9478-ED7953844A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8116" y="1086537"/>
              <a:ext cx="113292" cy="15210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6" name="Straight Arrow Connector 275">
              <a:extLst>
                <a:ext uri="{FF2B5EF4-FFF2-40B4-BE49-F238E27FC236}">
                  <a16:creationId xmlns:a16="http://schemas.microsoft.com/office/drawing/2014/main" id="{613AFFA2-BCCD-49C4-AEB8-CA853235350B}"/>
                </a:ext>
              </a:extLst>
            </p:cNvPr>
            <p:cNvCxnSpPr>
              <a:cxnSpLocks/>
            </p:cNvCxnSpPr>
            <p:nvPr/>
          </p:nvCxnSpPr>
          <p:spPr>
            <a:xfrm>
              <a:off x="3361385" y="2216561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7" name="Straight Arrow Connector 276">
              <a:extLst>
                <a:ext uri="{FF2B5EF4-FFF2-40B4-BE49-F238E27FC236}">
                  <a16:creationId xmlns:a16="http://schemas.microsoft.com/office/drawing/2014/main" id="{C5A5CA64-5364-4264-9B5B-6469D289E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6559" y="2216561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8" name="Straight Arrow Connector 277">
              <a:extLst>
                <a:ext uri="{FF2B5EF4-FFF2-40B4-BE49-F238E27FC236}">
                  <a16:creationId xmlns:a16="http://schemas.microsoft.com/office/drawing/2014/main" id="{BAA4C407-37C2-433B-B0DC-B29FE6E8F480}"/>
                </a:ext>
              </a:extLst>
            </p:cNvPr>
            <p:cNvCxnSpPr>
              <a:cxnSpLocks/>
            </p:cNvCxnSpPr>
            <p:nvPr/>
          </p:nvCxnSpPr>
          <p:spPr>
            <a:xfrm>
              <a:off x="3084131" y="2448904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9FA682F4-E63A-49AF-B640-0B1C16D36C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58963" y="2457333"/>
              <a:ext cx="115196" cy="14367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80" name="Shape 113">
              <a:extLst>
                <a:ext uri="{FF2B5EF4-FFF2-40B4-BE49-F238E27FC236}">
                  <a16:creationId xmlns:a16="http://schemas.microsoft.com/office/drawing/2014/main" id="{DFBC246E-6991-4F09-9BEB-D86FD24FC73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2779771" y="2650828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1" name="Shape 113">
              <a:extLst>
                <a:ext uri="{FF2B5EF4-FFF2-40B4-BE49-F238E27FC236}">
                  <a16:creationId xmlns:a16="http://schemas.microsoft.com/office/drawing/2014/main" id="{E73B04CD-A0F1-4689-BFD3-C2378BE1BC6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3123970" y="2642159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Shape 113">
              <a:extLst>
                <a:ext uri="{FF2B5EF4-FFF2-40B4-BE49-F238E27FC236}">
                  <a16:creationId xmlns:a16="http://schemas.microsoft.com/office/drawing/2014/main" id="{69711389-264F-46C2-8DAB-7D9853BD136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3469195" y="2642158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Picture 2" descr="Image result for panda images">
              <a:extLst>
                <a:ext uri="{FF2B5EF4-FFF2-40B4-BE49-F238E27FC236}">
                  <a16:creationId xmlns:a16="http://schemas.microsoft.com/office/drawing/2014/main" id="{9883F8D4-C0E3-40DA-AEDF-C556528674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5059" y="2642164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84" name="Straight Arrow Connector 283">
              <a:extLst>
                <a:ext uri="{FF2B5EF4-FFF2-40B4-BE49-F238E27FC236}">
                  <a16:creationId xmlns:a16="http://schemas.microsoft.com/office/drawing/2014/main" id="{94FB5AB4-B86E-4A6E-9525-E9A84494C2BF}"/>
                </a:ext>
              </a:extLst>
            </p:cNvPr>
            <p:cNvCxnSpPr>
              <a:cxnSpLocks/>
            </p:cNvCxnSpPr>
            <p:nvPr/>
          </p:nvCxnSpPr>
          <p:spPr>
            <a:xfrm>
              <a:off x="4592875" y="1501764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5" name="Straight Arrow Connector 284">
              <a:extLst>
                <a:ext uri="{FF2B5EF4-FFF2-40B4-BE49-F238E27FC236}">
                  <a16:creationId xmlns:a16="http://schemas.microsoft.com/office/drawing/2014/main" id="{21993B69-8110-47E9-A921-593EAC87E5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18049" y="1501764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2320623C-99E5-40FA-BA2D-A36942DCBA9B}"/>
                </a:ext>
              </a:extLst>
            </p:cNvPr>
            <p:cNvCxnSpPr>
              <a:cxnSpLocks/>
            </p:cNvCxnSpPr>
            <p:nvPr/>
          </p:nvCxnSpPr>
          <p:spPr>
            <a:xfrm>
              <a:off x="4315622" y="1734107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FBE2D5A0-790E-4335-9A97-952A33690D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95344" y="1751513"/>
              <a:ext cx="118889" cy="15155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88" name="Shape 113">
              <a:extLst>
                <a:ext uri="{FF2B5EF4-FFF2-40B4-BE49-F238E27FC236}">
                  <a16:creationId xmlns:a16="http://schemas.microsoft.com/office/drawing/2014/main" id="{973E7B65-8D17-4E3F-86C8-7FCCEE905DC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4682690" y="1927362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Shape 113">
              <a:extLst>
                <a:ext uri="{FF2B5EF4-FFF2-40B4-BE49-F238E27FC236}">
                  <a16:creationId xmlns:a16="http://schemas.microsoft.com/office/drawing/2014/main" id="{B2BD20C3-6C72-4CD1-81C7-4D951F18FF1B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4355461" y="1927362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Shape 113">
              <a:extLst>
                <a:ext uri="{FF2B5EF4-FFF2-40B4-BE49-F238E27FC236}">
                  <a16:creationId xmlns:a16="http://schemas.microsoft.com/office/drawing/2014/main" id="{E2ED618F-DD66-4898-8BA0-26B919B7FEC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4046919" y="1928261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1" name="Picture 2" descr="Image result for panda images">
              <a:extLst>
                <a:ext uri="{FF2B5EF4-FFF2-40B4-BE49-F238E27FC236}">
                  <a16:creationId xmlns:a16="http://schemas.microsoft.com/office/drawing/2014/main" id="{CBCB57E4-BA22-4612-B745-49E985B8BD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36552" y="1927369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92" name="Straight Arrow Connector 291">
              <a:extLst>
                <a:ext uri="{FF2B5EF4-FFF2-40B4-BE49-F238E27FC236}">
                  <a16:creationId xmlns:a16="http://schemas.microsoft.com/office/drawing/2014/main" id="{BDB855EA-686C-419C-A13E-0C3876E5D1B3}"/>
                </a:ext>
              </a:extLst>
            </p:cNvPr>
            <p:cNvCxnSpPr>
              <a:cxnSpLocks/>
            </p:cNvCxnSpPr>
            <p:nvPr/>
          </p:nvCxnSpPr>
          <p:spPr>
            <a:xfrm>
              <a:off x="5848291" y="2201698"/>
              <a:ext cx="523815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17530AB1-F5AB-4658-979F-2D175D378A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3466" y="2201698"/>
              <a:ext cx="474832" cy="39287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466689EC-3FC7-4EBE-92BD-4BFC400D9233}"/>
                </a:ext>
              </a:extLst>
            </p:cNvPr>
            <p:cNvCxnSpPr>
              <a:cxnSpLocks/>
            </p:cNvCxnSpPr>
            <p:nvPr/>
          </p:nvCxnSpPr>
          <p:spPr>
            <a:xfrm>
              <a:off x="5571038" y="2434040"/>
              <a:ext cx="201446" cy="16052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CB947D0E-9C5A-4FCE-9C1D-19E382D285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133" y="2434038"/>
              <a:ext cx="114830" cy="15907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96" name="Shape 113">
              <a:extLst>
                <a:ext uri="{FF2B5EF4-FFF2-40B4-BE49-F238E27FC236}">
                  <a16:creationId xmlns:a16="http://schemas.microsoft.com/office/drawing/2014/main" id="{1BAA1909-950A-45B1-B7F2-D2DCA714A30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4755" t="29235" r="4371" b="46053"/>
            <a:stretch/>
          </p:blipFill>
          <p:spPr>
            <a:xfrm>
              <a:off x="5280822" y="2635966"/>
              <a:ext cx="287861" cy="1746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7" name="Shape 113">
              <a:extLst>
                <a:ext uri="{FF2B5EF4-FFF2-40B4-BE49-F238E27FC236}">
                  <a16:creationId xmlns:a16="http://schemas.microsoft.com/office/drawing/2014/main" id="{CD28FAD5-7C2C-470A-A938-12BE6A17565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265" t="54684" r="3989" b="24803"/>
            <a:stretch/>
          </p:blipFill>
          <p:spPr>
            <a:xfrm>
              <a:off x="5609557" y="2627298"/>
              <a:ext cx="288876" cy="1527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8" name="Shape 113">
              <a:extLst>
                <a:ext uri="{FF2B5EF4-FFF2-40B4-BE49-F238E27FC236}">
                  <a16:creationId xmlns:a16="http://schemas.microsoft.com/office/drawing/2014/main" id="{C78326EC-66EB-49D2-B53B-C8F0EC71092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5328" t="76075" r="4307" b="1211"/>
            <a:stretch/>
          </p:blipFill>
          <p:spPr>
            <a:xfrm>
              <a:off x="5956103" y="2627296"/>
              <a:ext cx="280841" cy="1605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9" name="Picture 2" descr="Image result for panda images">
              <a:extLst>
                <a:ext uri="{FF2B5EF4-FFF2-40B4-BE49-F238E27FC236}">
                  <a16:creationId xmlns:a16="http://schemas.microsoft.com/office/drawing/2014/main" id="{853415FB-B981-4C7A-A702-433C83CE6F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9048" y="2622970"/>
              <a:ext cx="186121" cy="168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74376434-D67C-48F3-828F-AB750A1DC347}"/>
                </a:ext>
              </a:extLst>
            </p:cNvPr>
            <p:cNvGrpSpPr/>
            <p:nvPr/>
          </p:nvGrpSpPr>
          <p:grpSpPr>
            <a:xfrm flipH="1">
              <a:off x="231517" y="1253654"/>
              <a:ext cx="1187629" cy="171511"/>
              <a:chOff x="1535698" y="1255611"/>
              <a:chExt cx="1206144" cy="183357"/>
            </a:xfrm>
          </p:grpSpPr>
          <p:pic>
            <p:nvPicPr>
              <p:cNvPr id="127" name="Shape 113">
                <a:extLst>
                  <a:ext uri="{FF2B5EF4-FFF2-40B4-BE49-F238E27FC236}">
                    <a16:creationId xmlns:a16="http://schemas.microsoft.com/office/drawing/2014/main" id="{4978B0B6-AE80-4285-8D33-4253338D3C92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4755" t="29235" r="4371" b="46053"/>
              <a:stretch/>
            </p:blipFill>
            <p:spPr>
              <a:xfrm>
                <a:off x="1535698" y="1264279"/>
                <a:ext cx="287861" cy="17468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8" name="Shape 113">
                <a:extLst>
                  <a:ext uri="{FF2B5EF4-FFF2-40B4-BE49-F238E27FC236}">
                    <a16:creationId xmlns:a16="http://schemas.microsoft.com/office/drawing/2014/main" id="{5CDCC551-D145-474E-9C93-624BEEAD7587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265" t="54684" r="3989" b="24803"/>
              <a:stretch/>
            </p:blipFill>
            <p:spPr>
              <a:xfrm>
                <a:off x="1878589" y="1255847"/>
                <a:ext cx="288876" cy="15278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7" name="Shape 113">
                <a:extLst>
                  <a:ext uri="{FF2B5EF4-FFF2-40B4-BE49-F238E27FC236}">
                    <a16:creationId xmlns:a16="http://schemas.microsoft.com/office/drawing/2014/main" id="{CEF16DB7-4F49-4BD0-87A1-A4ADF8181DBA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328" t="76075" r="4307" b="1211"/>
              <a:stretch/>
            </p:blipFill>
            <p:spPr>
              <a:xfrm>
                <a:off x="2219857" y="1255611"/>
                <a:ext cx="280841" cy="1605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Picture 2" descr="Image result for panda images">
                <a:extLst>
                  <a:ext uri="{FF2B5EF4-FFF2-40B4-BE49-F238E27FC236}">
                    <a16:creationId xmlns:a16="http://schemas.microsoft.com/office/drawing/2014/main" id="{65C565A9-829C-4940-9B11-39DABAFF05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55721" y="1255618"/>
                <a:ext cx="186121" cy="1684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FDB8F4B3-DB5C-46FE-9F6A-210D55EF0AEF}"/>
                </a:ext>
              </a:extLst>
            </p:cNvPr>
            <p:cNvGrpSpPr/>
            <p:nvPr/>
          </p:nvGrpSpPr>
          <p:grpSpPr>
            <a:xfrm flipH="1">
              <a:off x="1501229" y="2650589"/>
              <a:ext cx="1187629" cy="171511"/>
              <a:chOff x="1535698" y="1255611"/>
              <a:chExt cx="1206144" cy="183357"/>
            </a:xfrm>
          </p:grpSpPr>
          <p:pic>
            <p:nvPicPr>
              <p:cNvPr id="140" name="Shape 113">
                <a:extLst>
                  <a:ext uri="{FF2B5EF4-FFF2-40B4-BE49-F238E27FC236}">
                    <a16:creationId xmlns:a16="http://schemas.microsoft.com/office/drawing/2014/main" id="{430D4973-0BDC-4CD2-A065-47D94F2DB423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4755" t="29235" r="4371" b="46053"/>
              <a:stretch/>
            </p:blipFill>
            <p:spPr>
              <a:xfrm>
                <a:off x="1535698" y="1264279"/>
                <a:ext cx="287861" cy="17468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1" name="Shape 113">
                <a:extLst>
                  <a:ext uri="{FF2B5EF4-FFF2-40B4-BE49-F238E27FC236}">
                    <a16:creationId xmlns:a16="http://schemas.microsoft.com/office/drawing/2014/main" id="{6AE63F82-7E0B-46F4-B001-498A409AF951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265" t="54684" r="3989" b="24803"/>
              <a:stretch/>
            </p:blipFill>
            <p:spPr>
              <a:xfrm>
                <a:off x="1878589" y="1255847"/>
                <a:ext cx="288876" cy="15278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2" name="Shape 113">
                <a:extLst>
                  <a:ext uri="{FF2B5EF4-FFF2-40B4-BE49-F238E27FC236}">
                    <a16:creationId xmlns:a16="http://schemas.microsoft.com/office/drawing/2014/main" id="{A6F0E1AA-E8C1-4148-AB96-B3D7D776CDF8}"/>
                  </a:ext>
                </a:extLst>
              </p:cNvPr>
              <p:cNvPicPr preferRelativeResize="0"/>
              <p:nvPr/>
            </p:nvPicPr>
            <p:blipFill rotWithShape="1">
              <a:blip r:embed="rId3">
                <a:alphaModFix/>
              </a:blip>
              <a:srcRect l="75328" t="76075" r="4307" b="1211"/>
              <a:stretch/>
            </p:blipFill>
            <p:spPr>
              <a:xfrm>
                <a:off x="2219857" y="1255611"/>
                <a:ext cx="280841" cy="1605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3" name="Picture 2" descr="Image result for panda images">
                <a:extLst>
                  <a:ext uri="{FF2B5EF4-FFF2-40B4-BE49-F238E27FC236}">
                    <a16:creationId xmlns:a16="http://schemas.microsoft.com/office/drawing/2014/main" id="{53CB7A54-182F-4203-9EE7-0839350792C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55721" y="1255618"/>
                <a:ext cx="186121" cy="1684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33" name="TextBox 132">
            <a:extLst>
              <a:ext uri="{FF2B5EF4-FFF2-40B4-BE49-F238E27FC236}">
                <a16:creationId xmlns:a16="http://schemas.microsoft.com/office/drawing/2014/main" id="{FBBFF962-3C10-4EE9-808A-148C4EF129CC}"/>
              </a:ext>
            </a:extLst>
          </p:cNvPr>
          <p:cNvSpPr txBox="1"/>
          <p:nvPr/>
        </p:nvSpPr>
        <p:spPr>
          <a:xfrm>
            <a:off x="2349412" y="3984681"/>
            <a:ext cx="20627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4 Species = 15 Trees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AD1DED6-6536-4FF6-8607-5A71361445CD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428526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BA18799-C9FE-4453-8B7A-40C6BCA6E247}"/>
              </a:ext>
            </a:extLst>
          </p:cNvPr>
          <p:cNvGrpSpPr/>
          <p:nvPr/>
        </p:nvGrpSpPr>
        <p:grpSpPr>
          <a:xfrm>
            <a:off x="1441451" y="571500"/>
            <a:ext cx="3734294" cy="2750705"/>
            <a:chOff x="1441451" y="571500"/>
            <a:chExt cx="3734294" cy="2750705"/>
          </a:xfrm>
        </p:grpSpPr>
        <p:pic>
          <p:nvPicPr>
            <p:cNvPr id="123" name="Shape 123"/>
            <p:cNvPicPr preferRelativeResize="0"/>
            <p:nvPr/>
          </p:nvPicPr>
          <p:blipFill rotWithShape="1">
            <a:blip r:embed="rId3">
              <a:alphaModFix/>
            </a:blip>
            <a:srcRect r="74484" b="1753"/>
            <a:stretch/>
          </p:blipFill>
          <p:spPr>
            <a:xfrm>
              <a:off x="1441451" y="571500"/>
              <a:ext cx="1046321" cy="2750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Shape 123">
              <a:extLst>
                <a:ext uri="{FF2B5EF4-FFF2-40B4-BE49-F238E27FC236}">
                  <a16:creationId xmlns:a16="http://schemas.microsoft.com/office/drawing/2014/main" id="{F9B48070-2BC3-4B8B-A5E4-E9A2968FA27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64734" t="102" b="2718"/>
            <a:stretch/>
          </p:blipFill>
          <p:spPr>
            <a:xfrm>
              <a:off x="3567533" y="593144"/>
              <a:ext cx="1446164" cy="27208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Shape 123">
              <a:extLst>
                <a:ext uri="{FF2B5EF4-FFF2-40B4-BE49-F238E27FC236}">
                  <a16:creationId xmlns:a16="http://schemas.microsoft.com/office/drawing/2014/main" id="{2FB52CDB-CB52-44DB-9AAF-01A80DDABE3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755" t="92202" r="33075" b="1625"/>
            <a:stretch/>
          </p:blipFill>
          <p:spPr>
            <a:xfrm>
              <a:off x="3405484" y="3149397"/>
              <a:ext cx="1770261" cy="1728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F7852AB-1A97-4AF4-ADFA-E1EF0D0202AC}"/>
              </a:ext>
            </a:extLst>
          </p:cNvPr>
          <p:cNvSpPr txBox="1"/>
          <p:nvPr/>
        </p:nvSpPr>
        <p:spPr>
          <a:xfrm>
            <a:off x="1263650" y="4004402"/>
            <a:ext cx="42799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52 Species = More than Atoms of Universe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4F5D48-D440-4D26-93B7-A8E99067C117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2141052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3" name="Shape 140">
            <a:extLst>
              <a:ext uri="{FF2B5EF4-FFF2-40B4-BE49-F238E27FC236}">
                <a16:creationId xmlns:a16="http://schemas.microsoft.com/office/drawing/2014/main" id="{06031210-927D-4779-9461-E11B130B3C43}"/>
              </a:ext>
            </a:extLst>
          </p:cNvPr>
          <p:cNvGrpSpPr/>
          <p:nvPr/>
        </p:nvGrpSpPr>
        <p:grpSpPr>
          <a:xfrm>
            <a:off x="1061108" y="2592558"/>
            <a:ext cx="4300785" cy="1083128"/>
            <a:chOff x="0" y="0"/>
            <a:chExt cx="7733035" cy="2738803"/>
          </a:xfrm>
        </p:grpSpPr>
        <p:pic>
          <p:nvPicPr>
            <p:cNvPr id="14" name="Shape 141">
              <a:extLst>
                <a:ext uri="{FF2B5EF4-FFF2-40B4-BE49-F238E27FC236}">
                  <a16:creationId xmlns:a16="http://schemas.microsoft.com/office/drawing/2014/main" id="{8DA5265A-5F9E-40D9-AC2C-F13856175BE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1323" t="3864" r="14252" b="5553"/>
            <a:stretch/>
          </p:blipFill>
          <p:spPr>
            <a:xfrm>
              <a:off x="2741883" y="0"/>
              <a:ext cx="2435445" cy="27388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Shape 142">
              <a:extLst>
                <a:ext uri="{FF2B5EF4-FFF2-40B4-BE49-F238E27FC236}">
                  <a16:creationId xmlns:a16="http://schemas.microsoft.com/office/drawing/2014/main" id="{FA25BE22-555D-4698-A154-E216A133CBD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43406" r="32272" b="55896"/>
            <a:stretch/>
          </p:blipFill>
          <p:spPr>
            <a:xfrm>
              <a:off x="0" y="0"/>
              <a:ext cx="2279320" cy="27377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Shape 143">
              <a:extLst>
                <a:ext uri="{FF2B5EF4-FFF2-40B4-BE49-F238E27FC236}">
                  <a16:creationId xmlns:a16="http://schemas.microsoft.com/office/drawing/2014/main" id="{A2F04C0D-705E-4CDC-9076-C0D1C3246B9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38555" t="4135" r="22816" b="28318"/>
            <a:stretch/>
          </p:blipFill>
          <p:spPr>
            <a:xfrm>
              <a:off x="5677607" y="0"/>
              <a:ext cx="2055428" cy="27388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" name="Shape 158">
            <a:extLst>
              <a:ext uri="{FF2B5EF4-FFF2-40B4-BE49-F238E27FC236}">
                <a16:creationId xmlns:a16="http://schemas.microsoft.com/office/drawing/2014/main" id="{6C52B64F-5378-48E9-A068-819ACBCA8846}"/>
              </a:ext>
            </a:extLst>
          </p:cNvPr>
          <p:cNvSpPr txBox="1"/>
          <p:nvPr/>
        </p:nvSpPr>
        <p:spPr>
          <a:xfrm>
            <a:off x="1061108" y="3723806"/>
            <a:ext cx="498212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Tree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39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1" name="Shape 139">
            <a:extLst>
              <a:ext uri="{FF2B5EF4-FFF2-40B4-BE49-F238E27FC236}">
                <a16:creationId xmlns:a16="http://schemas.microsoft.com/office/drawing/2014/main" id="{B71084ED-C3FB-418F-9C6C-97D01B322F1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324" y="2544009"/>
            <a:ext cx="1807285" cy="857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138">
            <a:extLst>
              <a:ext uri="{FF2B5EF4-FFF2-40B4-BE49-F238E27FC236}">
                <a16:creationId xmlns:a16="http://schemas.microsoft.com/office/drawing/2014/main" id="{783E1BB3-ABC1-45F7-BA9E-F91E0389741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1511" t="4416" r="7481" b="12269"/>
          <a:stretch/>
        </p:blipFill>
        <p:spPr>
          <a:xfrm>
            <a:off x="4281722" y="2428373"/>
            <a:ext cx="1170571" cy="90294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C70DFFB-A2BE-4DF8-8ACA-DD94F7DA005A}"/>
              </a:ext>
            </a:extLst>
          </p:cNvPr>
          <p:cNvSpPr/>
          <p:nvPr/>
        </p:nvSpPr>
        <p:spPr>
          <a:xfrm>
            <a:off x="3035729" y="2120837"/>
            <a:ext cx="221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 </a:t>
            </a:r>
          </a:p>
        </p:txBody>
      </p:sp>
      <p:pic>
        <p:nvPicPr>
          <p:cNvPr id="1029" name="Picture 5" descr="Image result for bacteria png">
            <a:extLst>
              <a:ext uri="{FF2B5EF4-FFF2-40B4-BE49-F238E27FC236}">
                <a16:creationId xmlns:a16="http://schemas.microsoft.com/office/drawing/2014/main" id="{36D71E0A-895C-4469-B15F-E6A5DD7A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617" y="2363040"/>
            <a:ext cx="1654109" cy="126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158">
            <a:extLst>
              <a:ext uri="{FF2B5EF4-FFF2-40B4-BE49-F238E27FC236}">
                <a16:creationId xmlns:a16="http://schemas.microsoft.com/office/drawing/2014/main" id="{F85C0325-623C-414B-8E9D-5B0838C4DB8D}"/>
              </a:ext>
            </a:extLst>
          </p:cNvPr>
          <p:cNvSpPr txBox="1"/>
          <p:nvPr/>
        </p:nvSpPr>
        <p:spPr>
          <a:xfrm>
            <a:off x="432000" y="3723806"/>
            <a:ext cx="6033600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Tree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44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8F9498-673A-45E4-A756-44A911FF0E38}"/>
              </a:ext>
            </a:extLst>
          </p:cNvPr>
          <p:cNvCxnSpPr>
            <a:cxnSpLocks/>
          </p:cNvCxnSpPr>
          <p:nvPr/>
        </p:nvCxnSpPr>
        <p:spPr>
          <a:xfrm flipH="1">
            <a:off x="2947055" y="1262622"/>
            <a:ext cx="698331" cy="70077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1" name="Shape 139">
            <a:extLst>
              <a:ext uri="{FF2B5EF4-FFF2-40B4-BE49-F238E27FC236}">
                <a16:creationId xmlns:a16="http://schemas.microsoft.com/office/drawing/2014/main" id="{B71084ED-C3FB-418F-9C6C-97D01B322F1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324" y="2544009"/>
            <a:ext cx="1807285" cy="857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138">
            <a:extLst>
              <a:ext uri="{FF2B5EF4-FFF2-40B4-BE49-F238E27FC236}">
                <a16:creationId xmlns:a16="http://schemas.microsoft.com/office/drawing/2014/main" id="{783E1BB3-ABC1-45F7-BA9E-F91E0389741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1511" t="4416" r="7481" b="12269"/>
          <a:stretch/>
        </p:blipFill>
        <p:spPr>
          <a:xfrm>
            <a:off x="4281722" y="2428373"/>
            <a:ext cx="1170571" cy="90294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C70DFFB-A2BE-4DF8-8ACA-DD94F7DA005A}"/>
              </a:ext>
            </a:extLst>
          </p:cNvPr>
          <p:cNvSpPr/>
          <p:nvPr/>
        </p:nvSpPr>
        <p:spPr>
          <a:xfrm>
            <a:off x="3035729" y="2120837"/>
            <a:ext cx="221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 </a:t>
            </a:r>
          </a:p>
        </p:txBody>
      </p:sp>
      <p:pic>
        <p:nvPicPr>
          <p:cNvPr id="1029" name="Picture 5" descr="Image result for bacteria png">
            <a:extLst>
              <a:ext uri="{FF2B5EF4-FFF2-40B4-BE49-F238E27FC236}">
                <a16:creationId xmlns:a16="http://schemas.microsoft.com/office/drawing/2014/main" id="{36D71E0A-895C-4469-B15F-E6A5DD7A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617" y="2363040"/>
            <a:ext cx="1654109" cy="126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158">
            <a:extLst>
              <a:ext uri="{FF2B5EF4-FFF2-40B4-BE49-F238E27FC236}">
                <a16:creationId xmlns:a16="http://schemas.microsoft.com/office/drawing/2014/main" id="{F85C0325-623C-414B-8E9D-5B0838C4DB8D}"/>
              </a:ext>
            </a:extLst>
          </p:cNvPr>
          <p:cNvSpPr txBox="1"/>
          <p:nvPr/>
        </p:nvSpPr>
        <p:spPr>
          <a:xfrm>
            <a:off x="432000" y="3723806"/>
            <a:ext cx="6033600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Network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68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7DDAEF6-8F3B-40BB-834A-F276DBC74B7A}"/>
              </a:ext>
            </a:extLst>
          </p:cNvPr>
          <p:cNvCxnSpPr>
            <a:cxnSpLocks/>
          </p:cNvCxnSpPr>
          <p:nvPr/>
        </p:nvCxnSpPr>
        <p:spPr>
          <a:xfrm flipH="1">
            <a:off x="3260874" y="1626918"/>
            <a:ext cx="721476" cy="73612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8F9498-673A-45E4-A756-44A911FF0E38}"/>
              </a:ext>
            </a:extLst>
          </p:cNvPr>
          <p:cNvCxnSpPr>
            <a:cxnSpLocks/>
          </p:cNvCxnSpPr>
          <p:nvPr/>
        </p:nvCxnSpPr>
        <p:spPr>
          <a:xfrm flipH="1">
            <a:off x="2947055" y="1262622"/>
            <a:ext cx="698331" cy="70077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1" name="Shape 139">
            <a:extLst>
              <a:ext uri="{FF2B5EF4-FFF2-40B4-BE49-F238E27FC236}">
                <a16:creationId xmlns:a16="http://schemas.microsoft.com/office/drawing/2014/main" id="{B71084ED-C3FB-418F-9C6C-97D01B322F1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324" y="2544009"/>
            <a:ext cx="1807285" cy="857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138">
            <a:extLst>
              <a:ext uri="{FF2B5EF4-FFF2-40B4-BE49-F238E27FC236}">
                <a16:creationId xmlns:a16="http://schemas.microsoft.com/office/drawing/2014/main" id="{783E1BB3-ABC1-45F7-BA9E-F91E0389741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1511" t="4416" r="7481" b="12269"/>
          <a:stretch/>
        </p:blipFill>
        <p:spPr>
          <a:xfrm>
            <a:off x="4281722" y="2428373"/>
            <a:ext cx="1170571" cy="90294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C70DFFB-A2BE-4DF8-8ACA-DD94F7DA005A}"/>
              </a:ext>
            </a:extLst>
          </p:cNvPr>
          <p:cNvSpPr/>
          <p:nvPr/>
        </p:nvSpPr>
        <p:spPr>
          <a:xfrm>
            <a:off x="3035729" y="2120837"/>
            <a:ext cx="221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 </a:t>
            </a:r>
          </a:p>
        </p:txBody>
      </p:sp>
      <p:pic>
        <p:nvPicPr>
          <p:cNvPr id="1029" name="Picture 5" descr="Image result for bacteria png">
            <a:extLst>
              <a:ext uri="{FF2B5EF4-FFF2-40B4-BE49-F238E27FC236}">
                <a16:creationId xmlns:a16="http://schemas.microsoft.com/office/drawing/2014/main" id="{36D71E0A-895C-4469-B15F-E6A5DD7A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617" y="2363040"/>
            <a:ext cx="1654109" cy="126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158">
            <a:extLst>
              <a:ext uri="{FF2B5EF4-FFF2-40B4-BE49-F238E27FC236}">
                <a16:creationId xmlns:a16="http://schemas.microsoft.com/office/drawing/2014/main" id="{D437F7AE-3674-44C5-8202-2076407B6616}"/>
              </a:ext>
            </a:extLst>
          </p:cNvPr>
          <p:cNvSpPr txBox="1"/>
          <p:nvPr/>
        </p:nvSpPr>
        <p:spPr>
          <a:xfrm>
            <a:off x="432000" y="3723806"/>
            <a:ext cx="6033600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Network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883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7DDAEF6-8F3B-40BB-834A-F276DBC74B7A}"/>
              </a:ext>
            </a:extLst>
          </p:cNvPr>
          <p:cNvCxnSpPr>
            <a:cxnSpLocks/>
          </p:cNvCxnSpPr>
          <p:nvPr/>
        </p:nvCxnSpPr>
        <p:spPr>
          <a:xfrm flipH="1">
            <a:off x="3260874" y="1626918"/>
            <a:ext cx="721476" cy="73612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8F9498-673A-45E4-A756-44A911FF0E38}"/>
              </a:ext>
            </a:extLst>
          </p:cNvPr>
          <p:cNvCxnSpPr>
            <a:cxnSpLocks/>
          </p:cNvCxnSpPr>
          <p:nvPr/>
        </p:nvCxnSpPr>
        <p:spPr>
          <a:xfrm flipH="1">
            <a:off x="2947055" y="1262622"/>
            <a:ext cx="698331" cy="70077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0C99A1-9C1C-45D5-BD0F-414344B6ACA7}"/>
              </a:ext>
            </a:extLst>
          </p:cNvPr>
          <p:cNvCxnSpPr>
            <a:cxnSpLocks/>
          </p:cNvCxnSpPr>
          <p:nvPr/>
        </p:nvCxnSpPr>
        <p:spPr>
          <a:xfrm>
            <a:off x="3350229" y="1561582"/>
            <a:ext cx="371756" cy="35841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1" name="Shape 139">
            <a:extLst>
              <a:ext uri="{FF2B5EF4-FFF2-40B4-BE49-F238E27FC236}">
                <a16:creationId xmlns:a16="http://schemas.microsoft.com/office/drawing/2014/main" id="{B71084ED-C3FB-418F-9C6C-97D01B322F1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324" y="2544009"/>
            <a:ext cx="1807285" cy="857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138">
            <a:extLst>
              <a:ext uri="{FF2B5EF4-FFF2-40B4-BE49-F238E27FC236}">
                <a16:creationId xmlns:a16="http://schemas.microsoft.com/office/drawing/2014/main" id="{783E1BB3-ABC1-45F7-BA9E-F91E0389741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1511" t="4416" r="7481" b="12269"/>
          <a:stretch/>
        </p:blipFill>
        <p:spPr>
          <a:xfrm>
            <a:off x="4281722" y="2428373"/>
            <a:ext cx="1170571" cy="90294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C70DFFB-A2BE-4DF8-8ACA-DD94F7DA005A}"/>
              </a:ext>
            </a:extLst>
          </p:cNvPr>
          <p:cNvSpPr/>
          <p:nvPr/>
        </p:nvSpPr>
        <p:spPr>
          <a:xfrm>
            <a:off x="3035729" y="2120837"/>
            <a:ext cx="221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 </a:t>
            </a:r>
          </a:p>
        </p:txBody>
      </p:sp>
      <p:pic>
        <p:nvPicPr>
          <p:cNvPr id="1029" name="Picture 5" descr="Image result for bacteria png">
            <a:extLst>
              <a:ext uri="{FF2B5EF4-FFF2-40B4-BE49-F238E27FC236}">
                <a16:creationId xmlns:a16="http://schemas.microsoft.com/office/drawing/2014/main" id="{36D71E0A-895C-4469-B15F-E6A5DD7A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617" y="2363040"/>
            <a:ext cx="1654109" cy="126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158">
            <a:extLst>
              <a:ext uri="{FF2B5EF4-FFF2-40B4-BE49-F238E27FC236}">
                <a16:creationId xmlns:a16="http://schemas.microsoft.com/office/drawing/2014/main" id="{BB3D9EF3-237C-4FE2-AFC6-358DF5150DE2}"/>
              </a:ext>
            </a:extLst>
          </p:cNvPr>
          <p:cNvSpPr txBox="1"/>
          <p:nvPr/>
        </p:nvSpPr>
        <p:spPr>
          <a:xfrm>
            <a:off x="432000" y="3723806"/>
            <a:ext cx="6033600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Network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620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6AB366-D1D4-4674-B343-CCC0F91FF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4000" y="341821"/>
            <a:ext cx="2451600" cy="95182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A16F86-5C9E-488D-9466-3486A9BE40B0}"/>
              </a:ext>
            </a:extLst>
          </p:cNvPr>
          <p:cNvCxnSpPr>
            <a:cxnSpLocks/>
          </p:cNvCxnSpPr>
          <p:nvPr/>
        </p:nvCxnSpPr>
        <p:spPr>
          <a:xfrm>
            <a:off x="3350229" y="978681"/>
            <a:ext cx="1379768" cy="14496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9BF303-B059-48A7-A2DD-4072F783B919}"/>
              </a:ext>
            </a:extLst>
          </p:cNvPr>
          <p:cNvCxnSpPr>
            <a:cxnSpLocks/>
          </p:cNvCxnSpPr>
          <p:nvPr/>
        </p:nvCxnSpPr>
        <p:spPr>
          <a:xfrm flipH="1">
            <a:off x="1804494" y="978677"/>
            <a:ext cx="1545737" cy="15653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746690-5C2D-482C-9B7D-F20801E5996D}"/>
              </a:ext>
            </a:extLst>
          </p:cNvPr>
          <p:cNvCxnSpPr>
            <a:cxnSpLocks/>
          </p:cNvCxnSpPr>
          <p:nvPr/>
        </p:nvCxnSpPr>
        <p:spPr>
          <a:xfrm>
            <a:off x="2716507" y="1626913"/>
            <a:ext cx="686033" cy="917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7DDAEF6-8F3B-40BB-834A-F276DBC74B7A}"/>
              </a:ext>
            </a:extLst>
          </p:cNvPr>
          <p:cNvCxnSpPr>
            <a:cxnSpLocks/>
          </p:cNvCxnSpPr>
          <p:nvPr/>
        </p:nvCxnSpPr>
        <p:spPr>
          <a:xfrm flipH="1">
            <a:off x="3260874" y="1626918"/>
            <a:ext cx="721476" cy="736123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48F9498-673A-45E4-A756-44A911FF0E38}"/>
              </a:ext>
            </a:extLst>
          </p:cNvPr>
          <p:cNvCxnSpPr>
            <a:cxnSpLocks/>
          </p:cNvCxnSpPr>
          <p:nvPr/>
        </p:nvCxnSpPr>
        <p:spPr>
          <a:xfrm flipH="1">
            <a:off x="2947055" y="1262622"/>
            <a:ext cx="698331" cy="70077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0C99A1-9C1C-45D5-BD0F-414344B6ACA7}"/>
              </a:ext>
            </a:extLst>
          </p:cNvPr>
          <p:cNvCxnSpPr>
            <a:cxnSpLocks/>
          </p:cNvCxnSpPr>
          <p:nvPr/>
        </p:nvCxnSpPr>
        <p:spPr>
          <a:xfrm>
            <a:off x="3350229" y="1561582"/>
            <a:ext cx="371756" cy="35841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41" name="Shape 139">
            <a:extLst>
              <a:ext uri="{FF2B5EF4-FFF2-40B4-BE49-F238E27FC236}">
                <a16:creationId xmlns:a16="http://schemas.microsoft.com/office/drawing/2014/main" id="{B71084ED-C3FB-418F-9C6C-97D01B322F1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0324" y="2544009"/>
            <a:ext cx="1807285" cy="857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138">
            <a:extLst>
              <a:ext uri="{FF2B5EF4-FFF2-40B4-BE49-F238E27FC236}">
                <a16:creationId xmlns:a16="http://schemas.microsoft.com/office/drawing/2014/main" id="{783E1BB3-ABC1-45F7-BA9E-F91E0389741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1511" t="4416" r="7481" b="12269"/>
          <a:stretch/>
        </p:blipFill>
        <p:spPr>
          <a:xfrm>
            <a:off x="4281722" y="2428373"/>
            <a:ext cx="1170571" cy="90294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C70DFFB-A2BE-4DF8-8ACA-DD94F7DA005A}"/>
              </a:ext>
            </a:extLst>
          </p:cNvPr>
          <p:cNvSpPr/>
          <p:nvPr/>
        </p:nvSpPr>
        <p:spPr>
          <a:xfrm>
            <a:off x="3035729" y="2120837"/>
            <a:ext cx="2215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 </a:t>
            </a:r>
          </a:p>
        </p:txBody>
      </p:sp>
      <p:pic>
        <p:nvPicPr>
          <p:cNvPr id="1029" name="Picture 5" descr="Image result for bacteria png">
            <a:extLst>
              <a:ext uri="{FF2B5EF4-FFF2-40B4-BE49-F238E27FC236}">
                <a16:creationId xmlns:a16="http://schemas.microsoft.com/office/drawing/2014/main" id="{36D71E0A-895C-4469-B15F-E6A5DD7A6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8617" y="2363040"/>
            <a:ext cx="1654109" cy="1261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hape 158">
            <a:extLst>
              <a:ext uri="{FF2B5EF4-FFF2-40B4-BE49-F238E27FC236}">
                <a16:creationId xmlns:a16="http://schemas.microsoft.com/office/drawing/2014/main" id="{80F00A6A-602D-46A7-960F-187FA5B14867}"/>
              </a:ext>
            </a:extLst>
          </p:cNvPr>
          <p:cNvSpPr txBox="1"/>
          <p:nvPr/>
        </p:nvSpPr>
        <p:spPr>
          <a:xfrm>
            <a:off x="432000" y="3723806"/>
            <a:ext cx="6033600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 Network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76920B-73AD-4A52-BE8D-2A73DF655931}"/>
              </a:ext>
            </a:extLst>
          </p:cNvPr>
          <p:cNvSpPr txBox="1"/>
          <p:nvPr/>
        </p:nvSpPr>
        <p:spPr>
          <a:xfrm>
            <a:off x="2893395" y="638232"/>
            <a:ext cx="1225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B0604020202020204" charset="0"/>
              </a:rPr>
              <a:t>#Networks = </a:t>
            </a:r>
          </a:p>
        </p:txBody>
      </p:sp>
    </p:spTree>
    <p:extLst>
      <p:ext uri="{BB962C8B-B14F-4D97-AF65-F5344CB8AC3E}">
        <p14:creationId xmlns:p14="http://schemas.microsoft.com/office/powerpoint/2010/main" val="4069351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1145604-1DEE-4A59-A7B6-C55E12F41BC9}"/>
              </a:ext>
            </a:extLst>
          </p:cNvPr>
          <p:cNvSpPr txBox="1"/>
          <p:nvPr/>
        </p:nvSpPr>
        <p:spPr>
          <a:xfrm>
            <a:off x="1350582" y="3776815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0B5FF4-7AA6-4860-A4C2-AE026FC10E8B}"/>
              </a:ext>
            </a:extLst>
          </p:cNvPr>
          <p:cNvSpPr txBox="1"/>
          <p:nvPr/>
        </p:nvSpPr>
        <p:spPr>
          <a:xfrm rot="5400000">
            <a:off x="305137" y="2313789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6AF06-0B7D-4BDF-B7C5-8008E4B06CBC}"/>
              </a:ext>
            </a:extLst>
          </p:cNvPr>
          <p:cNvSpPr txBox="1"/>
          <p:nvPr/>
        </p:nvSpPr>
        <p:spPr>
          <a:xfrm>
            <a:off x="1293022" y="3550447"/>
            <a:ext cx="235822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	2	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60CF13-959E-4E3A-A863-26E49D62877D}"/>
              </a:ext>
            </a:extLst>
          </p:cNvPr>
          <p:cNvSpPr txBox="1"/>
          <p:nvPr/>
        </p:nvSpPr>
        <p:spPr>
          <a:xfrm>
            <a:off x="1036508" y="1555501"/>
            <a:ext cx="233511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6</a:t>
            </a:r>
          </a:p>
          <a:p>
            <a:endParaRPr lang="en-US" sz="1050" dirty="0"/>
          </a:p>
          <a:p>
            <a:r>
              <a:rPr lang="en-US" sz="1050" dirty="0"/>
              <a:t>5</a:t>
            </a:r>
          </a:p>
          <a:p>
            <a:endParaRPr lang="en-US" sz="1050" dirty="0"/>
          </a:p>
          <a:p>
            <a:r>
              <a:rPr lang="en-US" sz="1050" dirty="0"/>
              <a:t>4</a:t>
            </a:r>
          </a:p>
          <a:p>
            <a:endParaRPr lang="en-US" sz="1050" dirty="0"/>
          </a:p>
          <a:p>
            <a:r>
              <a:rPr lang="en-US" sz="1050" dirty="0"/>
              <a:t>3</a:t>
            </a:r>
          </a:p>
          <a:p>
            <a:endParaRPr lang="en-US" sz="1050" dirty="0"/>
          </a:p>
          <a:p>
            <a:r>
              <a:rPr lang="en-US" sz="1050" dirty="0"/>
              <a:t>2</a:t>
            </a:r>
          </a:p>
          <a:p>
            <a:endParaRPr lang="en-US" sz="1050" dirty="0"/>
          </a:p>
          <a:p>
            <a:r>
              <a:rPr lang="en-US" sz="1050" dirty="0"/>
              <a:t>1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941662-E14A-4EA9-A391-41C7C08C0FA5}"/>
              </a:ext>
            </a:extLst>
          </p:cNvPr>
          <p:cNvCxnSpPr>
            <a:cxnSpLocks/>
          </p:cNvCxnSpPr>
          <p:nvPr/>
        </p:nvCxnSpPr>
        <p:spPr>
          <a:xfrm flipV="1">
            <a:off x="1285875" y="1417232"/>
            <a:ext cx="0" cy="2133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23A28BE-247A-4B94-ADC3-E38FD7149415}"/>
                  </a:ext>
                </a:extLst>
              </p14:cNvPr>
              <p14:cNvContentPartPr/>
              <p14:nvPr/>
            </p14:nvContentPartPr>
            <p14:xfrm>
              <a:off x="4003952" y="4221021"/>
              <a:ext cx="270" cy="27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23A28BE-247A-4B94-ADC3-E38FD714941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7202" y="4214271"/>
                <a:ext cx="13500" cy="13500"/>
              </a:xfrm>
              <a:prstGeom prst="rect">
                <a:avLst/>
              </a:prstGeom>
            </p:spPr>
          </p:pic>
        </mc:Fallback>
      </mc:AlternateContent>
      <p:sp>
        <p:nvSpPr>
          <p:cNvPr id="35" name="Rectangle 34">
            <a:extLst>
              <a:ext uri="{FF2B5EF4-FFF2-40B4-BE49-F238E27FC236}">
                <a16:creationId xmlns:a16="http://schemas.microsoft.com/office/drawing/2014/main" id="{6B9755D4-6F8A-4632-9F0F-DD41302BAF86}"/>
              </a:ext>
            </a:extLst>
          </p:cNvPr>
          <p:cNvSpPr/>
          <p:nvPr/>
        </p:nvSpPr>
        <p:spPr>
          <a:xfrm flipH="1">
            <a:off x="1350582" y="3212330"/>
            <a:ext cx="163277" cy="322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DC863EF-4EE6-4331-A517-76166C049D20}"/>
              </a:ext>
            </a:extLst>
          </p:cNvPr>
          <p:cNvSpPr/>
          <p:nvPr/>
        </p:nvSpPr>
        <p:spPr>
          <a:xfrm flipH="1">
            <a:off x="2261140" y="3214380"/>
            <a:ext cx="163277" cy="318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92AEC83-658B-47C7-A56D-F59F9FB6E3D4}"/>
              </a:ext>
            </a:extLst>
          </p:cNvPr>
          <p:cNvSpPr/>
          <p:nvPr/>
        </p:nvSpPr>
        <p:spPr>
          <a:xfrm flipH="1">
            <a:off x="3181963" y="2645811"/>
            <a:ext cx="163277" cy="8873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4C69840-42A9-46BF-9CCF-AA2ECC33BC32}"/>
              </a:ext>
            </a:extLst>
          </p:cNvPr>
          <p:cNvCxnSpPr>
            <a:cxnSpLocks/>
          </p:cNvCxnSpPr>
          <p:nvPr/>
        </p:nvCxnSpPr>
        <p:spPr>
          <a:xfrm flipV="1">
            <a:off x="1293025" y="3550449"/>
            <a:ext cx="252865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hape 158">
            <a:extLst>
              <a:ext uri="{FF2B5EF4-FFF2-40B4-BE49-F238E27FC236}">
                <a16:creationId xmlns:a16="http://schemas.microsoft.com/office/drawing/2014/main" id="{746A1E13-6638-4B87-B3F7-684B7C34B415}"/>
              </a:ext>
            </a:extLst>
          </p:cNvPr>
          <p:cNvSpPr txBox="1"/>
          <p:nvPr/>
        </p:nvSpPr>
        <p:spPr>
          <a:xfrm>
            <a:off x="0" y="3903773"/>
            <a:ext cx="695959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3600" dirty="0">
                <a:latin typeface="Helvetica Neue" panose="020B0604020202020204" charset="0"/>
                <a:cs typeface="Times New Roman" panose="02020603050405020304" pitchFamily="18" charset="0"/>
              </a:rPr>
              <a:t>Exponential Computation Time</a:t>
            </a:r>
            <a:endParaRPr sz="36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102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E23725-9D43-4537-8E30-D357081A2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8" y="778799"/>
            <a:ext cx="5357813" cy="3571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8D8DF5-4E93-4FF4-B458-9A99907F724C}"/>
              </a:ext>
            </a:extLst>
          </p:cNvPr>
          <p:cNvSpPr txBox="1"/>
          <p:nvPr/>
        </p:nvSpPr>
        <p:spPr>
          <a:xfrm>
            <a:off x="1980010" y="3784297"/>
            <a:ext cx="28979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</a:rPr>
              <a:t>Evolution</a:t>
            </a:r>
          </a:p>
        </p:txBody>
      </p:sp>
    </p:spTree>
    <p:extLst>
      <p:ext uri="{BB962C8B-B14F-4D97-AF65-F5344CB8AC3E}">
        <p14:creationId xmlns:p14="http://schemas.microsoft.com/office/powerpoint/2010/main" val="7488938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D015AB3-C35A-4213-AE0E-6ED7967EB125}"/>
              </a:ext>
            </a:extLst>
          </p:cNvPr>
          <p:cNvCxnSpPr>
            <a:cxnSpLocks/>
          </p:cNvCxnSpPr>
          <p:nvPr/>
        </p:nvCxnSpPr>
        <p:spPr>
          <a:xfrm flipV="1">
            <a:off x="1293024" y="3543304"/>
            <a:ext cx="3407569" cy="7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5AC613-116C-4D41-BED1-166E7E6376A4}"/>
              </a:ext>
            </a:extLst>
          </p:cNvPr>
          <p:cNvCxnSpPr>
            <a:cxnSpLocks/>
          </p:cNvCxnSpPr>
          <p:nvPr/>
        </p:nvCxnSpPr>
        <p:spPr>
          <a:xfrm flipV="1">
            <a:off x="1285879" y="1107516"/>
            <a:ext cx="7144" cy="244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0143D2A-E6E1-47E9-850E-F6B4190DFB76}"/>
              </a:ext>
            </a:extLst>
          </p:cNvPr>
          <p:cNvSpPr txBox="1"/>
          <p:nvPr/>
        </p:nvSpPr>
        <p:spPr>
          <a:xfrm>
            <a:off x="1310881" y="3550443"/>
            <a:ext cx="317896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	2	3	4	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F28C81-0E1C-4C69-B3AE-1C29DB88F3DD}"/>
              </a:ext>
            </a:extLst>
          </p:cNvPr>
          <p:cNvSpPr txBox="1"/>
          <p:nvPr/>
        </p:nvSpPr>
        <p:spPr>
          <a:xfrm>
            <a:off x="923672" y="1107516"/>
            <a:ext cx="369348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15</a:t>
            </a:r>
          </a:p>
          <a:p>
            <a:r>
              <a:rPr lang="en-US" sz="1050" dirty="0"/>
              <a:t>14</a:t>
            </a:r>
          </a:p>
          <a:p>
            <a:r>
              <a:rPr lang="en-US" sz="1050" dirty="0"/>
              <a:t>13</a:t>
            </a:r>
          </a:p>
          <a:p>
            <a:r>
              <a:rPr lang="en-US" sz="1050" dirty="0"/>
              <a:t>12</a:t>
            </a:r>
          </a:p>
          <a:p>
            <a:r>
              <a:rPr lang="en-US" sz="1050" dirty="0"/>
              <a:t>11</a:t>
            </a:r>
          </a:p>
          <a:p>
            <a:r>
              <a:rPr lang="en-US" sz="1050" dirty="0"/>
              <a:t>10</a:t>
            </a:r>
          </a:p>
          <a:p>
            <a:r>
              <a:rPr lang="en-US" sz="1050" dirty="0"/>
              <a:t> 9</a:t>
            </a:r>
          </a:p>
          <a:p>
            <a:r>
              <a:rPr lang="en-US" sz="1050" dirty="0"/>
              <a:t> 8</a:t>
            </a:r>
          </a:p>
          <a:p>
            <a:r>
              <a:rPr lang="en-US" sz="1050" dirty="0"/>
              <a:t> 7</a:t>
            </a:r>
          </a:p>
          <a:p>
            <a:r>
              <a:rPr lang="en-US" sz="1050" dirty="0"/>
              <a:t> 6</a:t>
            </a:r>
          </a:p>
          <a:p>
            <a:r>
              <a:rPr lang="en-US" sz="1050" dirty="0"/>
              <a:t> 5</a:t>
            </a:r>
          </a:p>
          <a:p>
            <a:r>
              <a:rPr lang="en-US" sz="1050" dirty="0"/>
              <a:t> 4</a:t>
            </a:r>
          </a:p>
          <a:p>
            <a:r>
              <a:rPr lang="en-US" sz="1050" dirty="0"/>
              <a:t> 3</a:t>
            </a:r>
          </a:p>
          <a:p>
            <a:r>
              <a:rPr lang="en-US" sz="1050" dirty="0"/>
              <a:t> 2</a:t>
            </a:r>
          </a:p>
          <a:p>
            <a:r>
              <a:rPr lang="en-US" sz="1050" dirty="0"/>
              <a:t>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8DD7DE-DFD1-4039-91B2-6459B5D8911F}"/>
              </a:ext>
            </a:extLst>
          </p:cNvPr>
          <p:cNvSpPr txBox="1"/>
          <p:nvPr/>
        </p:nvSpPr>
        <p:spPr>
          <a:xfrm>
            <a:off x="1350582" y="3776815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634801-25C8-47F9-8699-1A7D90C1A439}"/>
              </a:ext>
            </a:extLst>
          </p:cNvPr>
          <p:cNvSpPr/>
          <p:nvPr/>
        </p:nvSpPr>
        <p:spPr>
          <a:xfrm flipH="1">
            <a:off x="1350580" y="3453274"/>
            <a:ext cx="163277" cy="864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E046C9C-1854-4764-9D26-761D03C0CEE2}"/>
              </a:ext>
            </a:extLst>
          </p:cNvPr>
          <p:cNvSpPr/>
          <p:nvPr/>
        </p:nvSpPr>
        <p:spPr>
          <a:xfrm flipH="1">
            <a:off x="2273842" y="3438851"/>
            <a:ext cx="163277" cy="93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16193F1-3E81-457D-9908-2E16D4342EF4}"/>
              </a:ext>
            </a:extLst>
          </p:cNvPr>
          <p:cNvSpPr/>
          <p:nvPr/>
        </p:nvSpPr>
        <p:spPr>
          <a:xfrm flipH="1">
            <a:off x="3197104" y="3163709"/>
            <a:ext cx="163277" cy="3644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37CCDC9-80BF-4438-830D-4F126B6C32AF}"/>
              </a:ext>
            </a:extLst>
          </p:cNvPr>
          <p:cNvSpPr/>
          <p:nvPr/>
        </p:nvSpPr>
        <p:spPr>
          <a:xfrm flipH="1">
            <a:off x="4125159" y="1169847"/>
            <a:ext cx="163277" cy="23583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C7B509-52A0-4838-A541-40CB35A35453}"/>
              </a:ext>
            </a:extLst>
          </p:cNvPr>
          <p:cNvSpPr txBox="1"/>
          <p:nvPr/>
        </p:nvSpPr>
        <p:spPr>
          <a:xfrm rot="5400000">
            <a:off x="305137" y="2313789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12" name="Shape 158">
            <a:extLst>
              <a:ext uri="{FF2B5EF4-FFF2-40B4-BE49-F238E27FC236}">
                <a16:creationId xmlns:a16="http://schemas.microsoft.com/office/drawing/2014/main" id="{E70C7CFD-48BE-4A1B-AE88-06C60E3F9061}"/>
              </a:ext>
            </a:extLst>
          </p:cNvPr>
          <p:cNvSpPr txBox="1"/>
          <p:nvPr/>
        </p:nvSpPr>
        <p:spPr>
          <a:xfrm>
            <a:off x="0" y="3903773"/>
            <a:ext cx="695959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3600" dirty="0">
                <a:latin typeface="Helvetica Neue" panose="020B0604020202020204" charset="0"/>
                <a:cs typeface="Times New Roman" panose="02020603050405020304" pitchFamily="18" charset="0"/>
              </a:rPr>
              <a:t>Exponential Computation Time</a:t>
            </a:r>
            <a:endParaRPr sz="36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7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81A4F1-BA1A-4899-87A1-59ABC8AAA806}"/>
              </a:ext>
            </a:extLst>
          </p:cNvPr>
          <p:cNvCxnSpPr>
            <a:cxnSpLocks/>
          </p:cNvCxnSpPr>
          <p:nvPr/>
        </p:nvCxnSpPr>
        <p:spPr>
          <a:xfrm>
            <a:off x="1293024" y="3550448"/>
            <a:ext cx="4041931" cy="3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FC9415-9FA6-405F-8557-53EC7158DC0C}"/>
              </a:ext>
            </a:extLst>
          </p:cNvPr>
          <p:cNvCxnSpPr>
            <a:cxnSpLocks/>
          </p:cNvCxnSpPr>
          <p:nvPr/>
        </p:nvCxnSpPr>
        <p:spPr>
          <a:xfrm flipV="1">
            <a:off x="1285879" y="1107516"/>
            <a:ext cx="7144" cy="244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0F08422-0219-45B5-9295-CCA341500116}"/>
              </a:ext>
            </a:extLst>
          </p:cNvPr>
          <p:cNvSpPr txBox="1"/>
          <p:nvPr/>
        </p:nvSpPr>
        <p:spPr>
          <a:xfrm>
            <a:off x="1218492" y="3560031"/>
            <a:ext cx="404193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	2	3	4	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E661A5-4E58-4EE3-86DF-862773C5A56A}"/>
              </a:ext>
            </a:extLst>
          </p:cNvPr>
          <p:cNvSpPr txBox="1"/>
          <p:nvPr/>
        </p:nvSpPr>
        <p:spPr>
          <a:xfrm>
            <a:off x="923675" y="1107516"/>
            <a:ext cx="589634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days</a:t>
            </a:r>
          </a:p>
          <a:p>
            <a:r>
              <a:rPr lang="en-US" sz="1050" dirty="0"/>
              <a:t>  .</a:t>
            </a:r>
          </a:p>
          <a:p>
            <a:r>
              <a:rPr lang="en-US" sz="1050" dirty="0"/>
              <a:t>  . </a:t>
            </a:r>
          </a:p>
          <a:p>
            <a:r>
              <a:rPr lang="en-US" sz="1050" dirty="0"/>
              <a:t>24</a:t>
            </a:r>
          </a:p>
          <a:p>
            <a:r>
              <a:rPr lang="en-US" sz="1050" dirty="0"/>
              <a:t>22</a:t>
            </a:r>
          </a:p>
          <a:p>
            <a:r>
              <a:rPr lang="en-US" sz="1050" dirty="0"/>
              <a:t>20</a:t>
            </a:r>
          </a:p>
          <a:p>
            <a:r>
              <a:rPr lang="en-US" sz="1050" dirty="0"/>
              <a:t>18</a:t>
            </a:r>
          </a:p>
          <a:p>
            <a:r>
              <a:rPr lang="en-US" sz="1050" dirty="0"/>
              <a:t>16</a:t>
            </a:r>
          </a:p>
          <a:p>
            <a:r>
              <a:rPr lang="en-US" sz="1050" dirty="0"/>
              <a:t>14</a:t>
            </a:r>
          </a:p>
          <a:p>
            <a:r>
              <a:rPr lang="en-US" sz="1050" dirty="0"/>
              <a:t>12</a:t>
            </a:r>
          </a:p>
          <a:p>
            <a:r>
              <a:rPr lang="en-US" sz="1050" dirty="0"/>
              <a:t>10</a:t>
            </a:r>
          </a:p>
          <a:p>
            <a:r>
              <a:rPr lang="en-US" sz="1050" dirty="0"/>
              <a:t>  8</a:t>
            </a:r>
          </a:p>
          <a:p>
            <a:r>
              <a:rPr lang="en-US" sz="1050" dirty="0"/>
              <a:t>  6</a:t>
            </a:r>
          </a:p>
          <a:p>
            <a:r>
              <a:rPr lang="en-US" sz="1050" dirty="0"/>
              <a:t>  4</a:t>
            </a:r>
          </a:p>
          <a:p>
            <a:r>
              <a:rPr lang="en-US" sz="1050" dirty="0"/>
              <a:t> 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85CFA8-F1AA-4801-A9EB-ABDEE34B15D1}"/>
              </a:ext>
            </a:extLst>
          </p:cNvPr>
          <p:cNvSpPr txBox="1"/>
          <p:nvPr/>
        </p:nvSpPr>
        <p:spPr>
          <a:xfrm>
            <a:off x="1350582" y="3776815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F6887C-785A-44EB-9DEA-7EC115D28447}"/>
              </a:ext>
            </a:extLst>
          </p:cNvPr>
          <p:cNvSpPr/>
          <p:nvPr/>
        </p:nvSpPr>
        <p:spPr>
          <a:xfrm flipH="1">
            <a:off x="4873480" y="1181400"/>
            <a:ext cx="163277" cy="23488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F3F7F8-40C1-4046-A5B2-A96D3B9C861B}"/>
              </a:ext>
            </a:extLst>
          </p:cNvPr>
          <p:cNvSpPr/>
          <p:nvPr/>
        </p:nvSpPr>
        <p:spPr>
          <a:xfrm flipH="1">
            <a:off x="1350032" y="3449343"/>
            <a:ext cx="163277" cy="864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7DA87A-8912-4438-A6A5-AD438A61FE3B}"/>
              </a:ext>
            </a:extLst>
          </p:cNvPr>
          <p:cNvSpPr/>
          <p:nvPr/>
        </p:nvSpPr>
        <p:spPr>
          <a:xfrm flipH="1">
            <a:off x="2214336" y="3436616"/>
            <a:ext cx="163277" cy="93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95721D-B8EF-4DAC-A1CB-C1565723B57F}"/>
              </a:ext>
            </a:extLst>
          </p:cNvPr>
          <p:cNvSpPr/>
          <p:nvPr/>
        </p:nvSpPr>
        <p:spPr>
          <a:xfrm flipH="1">
            <a:off x="3111756" y="3308928"/>
            <a:ext cx="163277" cy="2212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259954A-A51F-40F3-BAAF-3860150ED97D}"/>
              </a:ext>
            </a:extLst>
          </p:cNvPr>
          <p:cNvSpPr/>
          <p:nvPr/>
        </p:nvSpPr>
        <p:spPr>
          <a:xfrm flipH="1">
            <a:off x="4009725" y="2374278"/>
            <a:ext cx="163277" cy="11594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04A662-EF77-4937-8F22-0CD7E7E95693}"/>
              </a:ext>
            </a:extLst>
          </p:cNvPr>
          <p:cNvSpPr txBox="1"/>
          <p:nvPr/>
        </p:nvSpPr>
        <p:spPr>
          <a:xfrm rot="5400000">
            <a:off x="305137" y="2313789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17" name="Shape 158">
            <a:extLst>
              <a:ext uri="{FF2B5EF4-FFF2-40B4-BE49-F238E27FC236}">
                <a16:creationId xmlns:a16="http://schemas.microsoft.com/office/drawing/2014/main" id="{F340C80C-FD05-4B80-93F6-01C7E7D2A434}"/>
              </a:ext>
            </a:extLst>
          </p:cNvPr>
          <p:cNvSpPr txBox="1"/>
          <p:nvPr/>
        </p:nvSpPr>
        <p:spPr>
          <a:xfrm>
            <a:off x="0" y="3903773"/>
            <a:ext cx="695959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3600" dirty="0">
                <a:latin typeface="Helvetica Neue" panose="020B0604020202020204" charset="0"/>
                <a:cs typeface="Times New Roman" panose="02020603050405020304" pitchFamily="18" charset="0"/>
              </a:rPr>
              <a:t>Exponential Computation Time</a:t>
            </a:r>
            <a:endParaRPr sz="36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225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81A4F1-BA1A-4899-87A1-59ABC8AAA806}"/>
              </a:ext>
            </a:extLst>
          </p:cNvPr>
          <p:cNvCxnSpPr>
            <a:cxnSpLocks/>
          </p:cNvCxnSpPr>
          <p:nvPr/>
        </p:nvCxnSpPr>
        <p:spPr>
          <a:xfrm>
            <a:off x="1293024" y="3550448"/>
            <a:ext cx="4041931" cy="3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FC9415-9FA6-405F-8557-53EC7158DC0C}"/>
              </a:ext>
            </a:extLst>
          </p:cNvPr>
          <p:cNvCxnSpPr>
            <a:cxnSpLocks/>
          </p:cNvCxnSpPr>
          <p:nvPr/>
        </p:nvCxnSpPr>
        <p:spPr>
          <a:xfrm flipV="1">
            <a:off x="1285879" y="1107516"/>
            <a:ext cx="7144" cy="244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0F08422-0219-45B5-9295-CCA341500116}"/>
              </a:ext>
            </a:extLst>
          </p:cNvPr>
          <p:cNvSpPr txBox="1"/>
          <p:nvPr/>
        </p:nvSpPr>
        <p:spPr>
          <a:xfrm>
            <a:off x="1218492" y="3560031"/>
            <a:ext cx="404193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1                2                3                4                5                6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E661A5-4E58-4EE3-86DF-862773C5A56A}"/>
              </a:ext>
            </a:extLst>
          </p:cNvPr>
          <p:cNvSpPr txBox="1"/>
          <p:nvPr/>
        </p:nvSpPr>
        <p:spPr>
          <a:xfrm>
            <a:off x="759985" y="1107516"/>
            <a:ext cx="753324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weeks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 </a:t>
            </a:r>
          </a:p>
          <a:p>
            <a:r>
              <a:rPr lang="en-US" sz="1050" dirty="0"/>
              <a:t>     .    1week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days</a:t>
            </a:r>
          </a:p>
          <a:p>
            <a:r>
              <a:rPr lang="en-US" sz="1050" dirty="0"/>
              <a:t>    20</a:t>
            </a:r>
          </a:p>
          <a:p>
            <a:r>
              <a:rPr lang="en-US" sz="1050" dirty="0"/>
              <a:t>    15</a:t>
            </a:r>
          </a:p>
          <a:p>
            <a:r>
              <a:rPr lang="en-US" sz="1050" dirty="0"/>
              <a:t>    10</a:t>
            </a:r>
          </a:p>
          <a:p>
            <a:r>
              <a:rPr lang="en-US" sz="1050" dirty="0"/>
              <a:t>     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85CFA8-F1AA-4801-A9EB-ABDEE34B15D1}"/>
              </a:ext>
            </a:extLst>
          </p:cNvPr>
          <p:cNvSpPr txBox="1"/>
          <p:nvPr/>
        </p:nvSpPr>
        <p:spPr>
          <a:xfrm>
            <a:off x="1350582" y="3776815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F6887C-785A-44EB-9DEA-7EC115D28447}"/>
              </a:ext>
            </a:extLst>
          </p:cNvPr>
          <p:cNvSpPr/>
          <p:nvPr/>
        </p:nvSpPr>
        <p:spPr>
          <a:xfrm flipH="1">
            <a:off x="3240332" y="3152337"/>
            <a:ext cx="163277" cy="381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F3F7F8-40C1-4046-A5B2-A96D3B9C861B}"/>
              </a:ext>
            </a:extLst>
          </p:cNvPr>
          <p:cNvSpPr/>
          <p:nvPr/>
        </p:nvSpPr>
        <p:spPr>
          <a:xfrm flipH="1">
            <a:off x="1357872" y="3499938"/>
            <a:ext cx="163277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7DA87A-8912-4438-A6A5-AD438A61FE3B}"/>
              </a:ext>
            </a:extLst>
          </p:cNvPr>
          <p:cNvSpPr/>
          <p:nvPr/>
        </p:nvSpPr>
        <p:spPr>
          <a:xfrm flipH="1">
            <a:off x="1933171" y="3489679"/>
            <a:ext cx="163277" cy="48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95721D-B8EF-4DAC-A1CB-C1565723B57F}"/>
              </a:ext>
            </a:extLst>
          </p:cNvPr>
          <p:cNvSpPr/>
          <p:nvPr/>
        </p:nvSpPr>
        <p:spPr>
          <a:xfrm flipH="1">
            <a:off x="4541038" y="1107516"/>
            <a:ext cx="163277" cy="2430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259954A-A51F-40F3-BAAF-3860150ED97D}"/>
              </a:ext>
            </a:extLst>
          </p:cNvPr>
          <p:cNvSpPr/>
          <p:nvPr/>
        </p:nvSpPr>
        <p:spPr>
          <a:xfrm flipH="1">
            <a:off x="2557405" y="3486662"/>
            <a:ext cx="163277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04A662-EF77-4937-8F22-0CD7E7E95693}"/>
              </a:ext>
            </a:extLst>
          </p:cNvPr>
          <p:cNvSpPr txBox="1"/>
          <p:nvPr/>
        </p:nvSpPr>
        <p:spPr>
          <a:xfrm rot="5400000">
            <a:off x="305137" y="2313789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A275CD-ACCB-45C8-B5A3-2421002644EB}"/>
              </a:ext>
            </a:extLst>
          </p:cNvPr>
          <p:cNvSpPr/>
          <p:nvPr/>
        </p:nvSpPr>
        <p:spPr>
          <a:xfrm flipH="1">
            <a:off x="3921507" y="2438400"/>
            <a:ext cx="163277" cy="10993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Shape 158">
            <a:extLst>
              <a:ext uri="{FF2B5EF4-FFF2-40B4-BE49-F238E27FC236}">
                <a16:creationId xmlns:a16="http://schemas.microsoft.com/office/drawing/2014/main" id="{0EAD3694-7452-430B-9A43-17E3A6439244}"/>
              </a:ext>
            </a:extLst>
          </p:cNvPr>
          <p:cNvSpPr txBox="1"/>
          <p:nvPr/>
        </p:nvSpPr>
        <p:spPr>
          <a:xfrm>
            <a:off x="0" y="3903773"/>
            <a:ext cx="695959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3600" dirty="0">
                <a:latin typeface="Helvetica Neue" panose="020B0604020202020204" charset="0"/>
                <a:cs typeface="Times New Roman" panose="02020603050405020304" pitchFamily="18" charset="0"/>
              </a:rPr>
              <a:t>Exponential Computation Time</a:t>
            </a:r>
            <a:endParaRPr sz="36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454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381A4F1-BA1A-4899-87A1-59ABC8AAA806}"/>
              </a:ext>
            </a:extLst>
          </p:cNvPr>
          <p:cNvCxnSpPr>
            <a:cxnSpLocks/>
          </p:cNvCxnSpPr>
          <p:nvPr/>
        </p:nvCxnSpPr>
        <p:spPr>
          <a:xfrm>
            <a:off x="1293024" y="3550448"/>
            <a:ext cx="4041931" cy="3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FC9415-9FA6-405F-8557-53EC7158DC0C}"/>
              </a:ext>
            </a:extLst>
          </p:cNvPr>
          <p:cNvCxnSpPr>
            <a:cxnSpLocks/>
          </p:cNvCxnSpPr>
          <p:nvPr/>
        </p:nvCxnSpPr>
        <p:spPr>
          <a:xfrm flipV="1">
            <a:off x="1285879" y="1107516"/>
            <a:ext cx="7144" cy="244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0F08422-0219-45B5-9295-CCA341500116}"/>
              </a:ext>
            </a:extLst>
          </p:cNvPr>
          <p:cNvSpPr txBox="1"/>
          <p:nvPr/>
        </p:nvSpPr>
        <p:spPr>
          <a:xfrm>
            <a:off x="1208486" y="3560078"/>
            <a:ext cx="42110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 1    2    3    4    5    6    7    8    9    10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E661A5-4E58-4EE3-86DF-862773C5A56A}"/>
              </a:ext>
            </a:extLst>
          </p:cNvPr>
          <p:cNvSpPr txBox="1"/>
          <p:nvPr/>
        </p:nvSpPr>
        <p:spPr>
          <a:xfrm>
            <a:off x="726909" y="983312"/>
            <a:ext cx="773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   </a:t>
            </a:r>
          </a:p>
          <a:p>
            <a:r>
              <a:rPr lang="en-US" sz="1050" dirty="0"/>
              <a:t>1month</a:t>
            </a:r>
          </a:p>
          <a:p>
            <a:r>
              <a:rPr lang="en-US" sz="1050" dirty="0"/>
              <a:t>    .</a:t>
            </a:r>
          </a:p>
          <a:p>
            <a:r>
              <a:rPr lang="en-US" sz="1050" dirty="0"/>
              <a:t>weeks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 </a:t>
            </a:r>
          </a:p>
          <a:p>
            <a:r>
              <a:rPr lang="en-US" sz="1050" dirty="0"/>
              <a:t>     .    1week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     .</a:t>
            </a:r>
          </a:p>
          <a:p>
            <a:r>
              <a:rPr lang="en-US" sz="1050" dirty="0"/>
              <a:t>days</a:t>
            </a:r>
          </a:p>
          <a:p>
            <a:r>
              <a:rPr lang="en-US" sz="1050" dirty="0"/>
              <a:t>    20</a:t>
            </a:r>
          </a:p>
          <a:p>
            <a:r>
              <a:rPr lang="en-US" sz="1050" dirty="0"/>
              <a:t>    15</a:t>
            </a:r>
          </a:p>
          <a:p>
            <a:r>
              <a:rPr lang="en-US" sz="1050" dirty="0"/>
              <a:t>    10</a:t>
            </a:r>
          </a:p>
          <a:p>
            <a:r>
              <a:rPr lang="en-US" sz="1050" dirty="0"/>
              <a:t>     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85CFA8-F1AA-4801-A9EB-ABDEE34B15D1}"/>
              </a:ext>
            </a:extLst>
          </p:cNvPr>
          <p:cNvSpPr txBox="1"/>
          <p:nvPr/>
        </p:nvSpPr>
        <p:spPr>
          <a:xfrm>
            <a:off x="1350582" y="3776815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F6887C-785A-44EB-9DEA-7EC115D28447}"/>
              </a:ext>
            </a:extLst>
          </p:cNvPr>
          <p:cNvSpPr/>
          <p:nvPr/>
        </p:nvSpPr>
        <p:spPr>
          <a:xfrm flipH="1">
            <a:off x="2202536" y="3361792"/>
            <a:ext cx="163277" cy="179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F3F7F8-40C1-4046-A5B2-A96D3B9C861B}"/>
              </a:ext>
            </a:extLst>
          </p:cNvPr>
          <p:cNvSpPr/>
          <p:nvPr/>
        </p:nvSpPr>
        <p:spPr>
          <a:xfrm flipH="1">
            <a:off x="1321527" y="3505743"/>
            <a:ext cx="163277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7DA87A-8912-4438-A6A5-AD438A61FE3B}"/>
              </a:ext>
            </a:extLst>
          </p:cNvPr>
          <p:cNvSpPr/>
          <p:nvPr/>
        </p:nvSpPr>
        <p:spPr>
          <a:xfrm flipH="1">
            <a:off x="1542894" y="3502357"/>
            <a:ext cx="163277" cy="48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95721D-B8EF-4DAC-A1CB-C1565723B57F}"/>
              </a:ext>
            </a:extLst>
          </p:cNvPr>
          <p:cNvSpPr/>
          <p:nvPr/>
        </p:nvSpPr>
        <p:spPr>
          <a:xfrm flipH="1">
            <a:off x="1772590" y="3500879"/>
            <a:ext cx="163277" cy="51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259954A-A51F-40F3-BAAF-3860150ED97D}"/>
              </a:ext>
            </a:extLst>
          </p:cNvPr>
          <p:cNvSpPr/>
          <p:nvPr/>
        </p:nvSpPr>
        <p:spPr>
          <a:xfrm flipH="1">
            <a:off x="1998466" y="3473603"/>
            <a:ext cx="163277" cy="686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704A662-EF77-4937-8F22-0CD7E7E95693}"/>
              </a:ext>
            </a:extLst>
          </p:cNvPr>
          <p:cNvSpPr txBox="1"/>
          <p:nvPr/>
        </p:nvSpPr>
        <p:spPr>
          <a:xfrm rot="5400000">
            <a:off x="305137" y="2313789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98EF9B-AA64-4585-ABD9-1D34DE9748EE}"/>
              </a:ext>
            </a:extLst>
          </p:cNvPr>
          <p:cNvSpPr txBox="1"/>
          <p:nvPr/>
        </p:nvSpPr>
        <p:spPr>
          <a:xfrm>
            <a:off x="5437991" y="1850982"/>
            <a:ext cx="1245854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Helvetica Neue" panose="020B0604020202020204" charset="0"/>
              </a:rPr>
              <a:t>This is the</a:t>
            </a:r>
          </a:p>
          <a:p>
            <a:r>
              <a:rPr lang="en-US" sz="1500" b="1" dirty="0">
                <a:latin typeface="Helvetica Neue" panose="020B0604020202020204" charset="0"/>
              </a:rPr>
              <a:t>importance</a:t>
            </a:r>
          </a:p>
          <a:p>
            <a:r>
              <a:rPr lang="en-US" sz="1500" dirty="0">
                <a:latin typeface="Helvetica Neue" panose="020B0604020202020204" charset="0"/>
              </a:rPr>
              <a:t>of our work!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23B4B0A-03DC-4A38-8D2A-6CD37E6225BA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835401" y="2243397"/>
            <a:ext cx="16025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FA275CD-ACCB-45C8-B5A3-2421002644EB}"/>
              </a:ext>
            </a:extLst>
          </p:cNvPr>
          <p:cNvSpPr/>
          <p:nvPr/>
        </p:nvSpPr>
        <p:spPr>
          <a:xfrm flipH="1">
            <a:off x="2431067" y="3022553"/>
            <a:ext cx="163277" cy="514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607A37-9F14-4B9E-BC66-9434747A3A3B}"/>
              </a:ext>
            </a:extLst>
          </p:cNvPr>
          <p:cNvSpPr/>
          <p:nvPr/>
        </p:nvSpPr>
        <p:spPr>
          <a:xfrm flipH="1">
            <a:off x="2649217" y="2844800"/>
            <a:ext cx="163277" cy="688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B80D1D-F12C-49AD-8596-C6D89172C18E}"/>
              </a:ext>
            </a:extLst>
          </p:cNvPr>
          <p:cNvSpPr/>
          <p:nvPr/>
        </p:nvSpPr>
        <p:spPr>
          <a:xfrm flipH="1">
            <a:off x="2863667" y="2127250"/>
            <a:ext cx="163277" cy="14231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2CFBC9-A96A-4915-86C6-2502126910E9}"/>
              </a:ext>
            </a:extLst>
          </p:cNvPr>
          <p:cNvSpPr/>
          <p:nvPr/>
        </p:nvSpPr>
        <p:spPr>
          <a:xfrm flipH="1">
            <a:off x="3100275" y="1612900"/>
            <a:ext cx="163277" cy="19293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DD94BA-001C-4DD9-98A2-E9A6334EB8C9}"/>
              </a:ext>
            </a:extLst>
          </p:cNvPr>
          <p:cNvSpPr/>
          <p:nvPr/>
        </p:nvSpPr>
        <p:spPr>
          <a:xfrm flipH="1">
            <a:off x="3352406" y="1107516"/>
            <a:ext cx="163277" cy="2429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Shape 158">
            <a:extLst>
              <a:ext uri="{FF2B5EF4-FFF2-40B4-BE49-F238E27FC236}">
                <a16:creationId xmlns:a16="http://schemas.microsoft.com/office/drawing/2014/main" id="{ACE0B8E8-4AB9-4ED3-A650-D2181A187B8D}"/>
              </a:ext>
            </a:extLst>
          </p:cNvPr>
          <p:cNvSpPr txBox="1"/>
          <p:nvPr/>
        </p:nvSpPr>
        <p:spPr>
          <a:xfrm>
            <a:off x="0" y="3903773"/>
            <a:ext cx="6959599" cy="423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3600" dirty="0">
                <a:latin typeface="Helvetica Neue" panose="020B0604020202020204" charset="0"/>
                <a:cs typeface="Times New Roman" panose="02020603050405020304" pitchFamily="18" charset="0"/>
              </a:rPr>
              <a:t>Exponential Computation Time</a:t>
            </a:r>
            <a:endParaRPr sz="36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3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C43BD26-93D0-4C0F-BD02-9B4EA75CA785}"/>
              </a:ext>
            </a:extLst>
          </p:cNvPr>
          <p:cNvSpPr txBox="1">
            <a:spLocks/>
          </p:cNvSpPr>
          <p:nvPr/>
        </p:nvSpPr>
        <p:spPr>
          <a:xfrm>
            <a:off x="364585" y="3724583"/>
            <a:ext cx="6390450" cy="754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dirty="0">
                <a:latin typeface="Helvetica Neue" panose="020B0604020202020204" charset="0"/>
              </a:rPr>
              <a:t>Claudia Solis- Lemus</a:t>
            </a:r>
          </a:p>
        </p:txBody>
      </p:sp>
      <p:pic>
        <p:nvPicPr>
          <p:cNvPr id="1026" name="Picture 2" descr="Image result for claudia solis lemus">
            <a:extLst>
              <a:ext uri="{FF2B5EF4-FFF2-40B4-BE49-F238E27FC236}">
                <a16:creationId xmlns:a16="http://schemas.microsoft.com/office/drawing/2014/main" id="{964259B2-C459-4A7D-A17D-AFEF8CAAA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336" y="1598456"/>
            <a:ext cx="1495348" cy="1559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328089-14CD-466B-841D-1BC47BD8D063}"/>
              </a:ext>
            </a:extLst>
          </p:cNvPr>
          <p:cNvSpPr txBox="1"/>
          <p:nvPr/>
        </p:nvSpPr>
        <p:spPr>
          <a:xfrm>
            <a:off x="3086100" y="1598456"/>
            <a:ext cx="27559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B0604020202020204" charset="0"/>
              </a:rPr>
              <a:t>Department of Human Genetics</a:t>
            </a:r>
          </a:p>
          <a:p>
            <a:r>
              <a:rPr lang="en-US" dirty="0">
                <a:latin typeface="Helvetica Neue" panose="020B0604020202020204" charset="0"/>
              </a:rPr>
              <a:t>Emory University</a:t>
            </a:r>
          </a:p>
          <a:p>
            <a:r>
              <a:rPr lang="en-US" dirty="0">
                <a:latin typeface="Helvetica Neue" panose="020B0604020202020204" charset="0"/>
              </a:rPr>
              <a:t>PhD Statistics</a:t>
            </a:r>
          </a:p>
        </p:txBody>
      </p:sp>
    </p:spTree>
    <p:extLst>
      <p:ext uri="{BB962C8B-B14F-4D97-AF65-F5344CB8AC3E}">
        <p14:creationId xmlns:p14="http://schemas.microsoft.com/office/powerpoint/2010/main" val="2915148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EEFA-A8DC-4694-9BF6-DCF9807EC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40" y="3491470"/>
            <a:ext cx="6390450" cy="754191"/>
          </a:xfrm>
        </p:spPr>
        <p:txBody>
          <a:bodyPr/>
          <a:lstStyle/>
          <a:p>
            <a:r>
              <a:rPr lang="en-US" sz="4400" dirty="0">
                <a:latin typeface="Helvetica Neue" panose="020B0604020202020204" charset="0"/>
              </a:rPr>
              <a:t>Method of Inquiry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E3F8B-F7BA-4EA6-9630-B4F807872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40" y="91441"/>
            <a:ext cx="6104740" cy="3451859"/>
          </a:xfrm>
        </p:spPr>
        <p:txBody>
          <a:bodyPr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[1] M.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Ajtai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J.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Komlós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E.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Szemerédi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An O(n log n) sorting network, in: Proc. 15th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Annu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ACM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Symp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on the Theory of Computing (STOC’83), 1983, pp. 1–9.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[2] D. Bryant. Building trees, hunting for trees, and comparing trees: theory and methods in phylogenetic analysis, Ph.D. Thesis, University of Canterbury, Christchurch, New Zealand, 1997.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[3] A.V.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Aho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Y.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Sagiv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T.G. Szymanski, J.D. Ullman, Inferring a tree from lowest common ancestors with an application to the optimization of relational expressions, SIAM J.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Comput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10 (3) (1981) 405–421.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[4] D. Bryant, V. Moulton, Neighbor-net: an agglomerative method for the construction of phylogenetic networks, Mol. Biol.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Evol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21 (2) (2004) 255–265.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[5] B.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Chor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M. Hendy, D. Penny, Analytic solutions for three-taxon MLMC trees with variable rates across sites, in: Proc. of the First Workshop on Algorithms in Bioinformatics (WABI 2001), Lecture Notes in Computer Science, Vol. 2149, Springer, Berlin, 2001, pp. 204–213.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[6] C. Choy, J. Jansson, K.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Sadakane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W.-K. Sung, Computing the maximum agreement of phylogenetic networks,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Theoret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Comput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Sci. 335 (1) (2005) 93–107.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[7] T.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Cormen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C.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Leiserson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R.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Rivest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Introduction to Algorithms, The MIT Press, MA, 1990.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[8] L.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G¸asieniec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J. Jansson, A.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Lingas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A.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Östlin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Inferring ordered trees from local constraints, in: Proc. of Computing: the Fourth Australasian Theory Symposium (CATS’98), Australian Computer Science Communications, Vol. 20(3), Springer, Singapore, 1998, pp. 67–76.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[9] Jansson, J. and Sung, W. (2018). Inferring a level-1 phylogenetic network from a dense set of rooted triplets. [online] Www-new.comp.nus.edu.sg. Available at: https://wwwnew.comp.nus.edu.sg/~wongls/psZ/apbc2005/camera-ready/173.pdf [Accessed 18 Jan. 2018].</a:t>
            </a:r>
          </a:p>
        </p:txBody>
      </p:sp>
    </p:spTree>
    <p:extLst>
      <p:ext uri="{BB962C8B-B14F-4D97-AF65-F5344CB8AC3E}">
        <p14:creationId xmlns:p14="http://schemas.microsoft.com/office/powerpoint/2010/main" val="3729899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6EEFA-A8DC-4694-9BF6-DCF9807EC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40" y="3491470"/>
            <a:ext cx="6390450" cy="754191"/>
          </a:xfrm>
        </p:spPr>
        <p:txBody>
          <a:bodyPr/>
          <a:lstStyle/>
          <a:p>
            <a:r>
              <a:rPr lang="en-US" sz="4400" dirty="0">
                <a:latin typeface="Helvetica Neue" panose="020B0604020202020204" charset="0"/>
              </a:rPr>
              <a:t>Method of Inquiry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E3F8B-F7BA-4EA6-9630-B4F8078721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40" y="91441"/>
            <a:ext cx="6104740" cy="3451859"/>
          </a:xfrm>
        </p:spPr>
        <p:txBody>
          <a:bodyPr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[1] M.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Ajtai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J.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Komlós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E.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Szemerédi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An O(n log n) sorting network, in: Proc. 15th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Annu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ACM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Symp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on the Theory of Computing (STOC’83), 1983, pp. 1–9.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[2] D. Bryant. Building trees, hunting for trees, and comparing trees: theory and methods in phylogenetic analysis, Ph.D. Thesis, University of Canterbury, Christchurch, New Zealand, 1997.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[3] </a:t>
            </a:r>
            <a:r>
              <a:rPr lang="en-US" sz="1000" dirty="0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A.V. </a:t>
            </a:r>
            <a:r>
              <a:rPr lang="en-US" sz="1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Aho</a:t>
            </a:r>
            <a:r>
              <a:rPr lang="en-US" sz="1000" dirty="0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, Y. </a:t>
            </a:r>
            <a:r>
              <a:rPr lang="en-US" sz="1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Sagiv</a:t>
            </a:r>
            <a:r>
              <a:rPr lang="en-US" sz="1000" dirty="0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, T.G. Szymanski, J.D. Ullman, Inferring a tree from lowest common ancestors with an application to the optimization of relational expressions, SIAM J. </a:t>
            </a:r>
            <a:r>
              <a:rPr lang="en-US" sz="1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Comput</a:t>
            </a:r>
            <a:r>
              <a:rPr lang="en-US" sz="1000" dirty="0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. 10 (3) (1981) 405–421.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[4] D. Bryant, V. Moulton, Neighbor-net: an agglomerative method for the construction of phylogenetic networks, Mol. Biol.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Evol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21 (2) (2004) 255–265.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[5] B.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Chor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M. Hendy, D. Penny, Analytic solutions for three-taxon MLMC trees with variable rates across sites, in: Proc. of the First Workshop on Algorithms in Bioinformatics (WABI 2001), Lecture Notes in Computer Science, Vol. 2149, Springer, Berlin, 2001, pp. 204–213.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[6] C. Choy, J. Jansson, K.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Sadakane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W.-K. Sung, Computing the maximum agreement of phylogenetic networks,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Theoret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Comput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. Sci. 335 (1) (2005) 93–107.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[7] T.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Cormen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C.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Leiserson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R.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Rivest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Introduction to Algorithms, The MIT Press, MA, 1990.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[8] L.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G¸asieniec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J. Jansson, A.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Lingas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A. </a:t>
            </a:r>
            <a:r>
              <a:rPr lang="en-US" sz="1000" dirty="0" err="1">
                <a:solidFill>
                  <a:schemeClr val="tx1"/>
                </a:solidFill>
                <a:latin typeface="Helvetica Neue" panose="020B0604020202020204" charset="0"/>
              </a:rPr>
              <a:t>Östlin</a:t>
            </a:r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, Inferring ordered trees from local constraints, in: Proc. of Computing: the Fourth Australasian Theory Symposium (CATS’98), Australian Computer Science Communications, Vol. 20(3), Springer, Singapore, 1998, pp. 67–76.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Helvetica Neue" panose="020B0604020202020204" charset="0"/>
              </a:rPr>
              <a:t>[9] </a:t>
            </a:r>
            <a:r>
              <a:rPr lang="en-US" sz="1000" dirty="0">
                <a:solidFill>
                  <a:schemeClr val="tx1"/>
                </a:solidFill>
                <a:highlight>
                  <a:srgbClr val="FFFF00"/>
                </a:highlight>
                <a:latin typeface="Helvetica Neue" panose="020B0604020202020204" charset="0"/>
              </a:rPr>
              <a:t>Jansson, J. and Sung, W. (2018). Inferring a level-1 phylogenetic network from a dense set of rooted triplets. [online] Www-new.comp.nus.edu.sg. Available at: https://wwwnew.comp.nus.edu.sg/~wongls/psZ/apbc2005/camera-ready/173.pdf [Accessed 18 Jan. 2018].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6662816-3F1E-480C-B83B-19D37AE9CF33}"/>
              </a:ext>
            </a:extLst>
          </p:cNvPr>
          <p:cNvSpPr txBox="1">
            <a:spLocks/>
          </p:cNvSpPr>
          <p:nvPr/>
        </p:nvSpPr>
        <p:spPr>
          <a:xfrm>
            <a:off x="183684" y="4155731"/>
            <a:ext cx="6392375" cy="5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Helvetica Neue" panose="020B0604020202020204" charset="0"/>
              </a:rPr>
              <a:t>Personally Contacted Authors!</a:t>
            </a:r>
          </a:p>
        </p:txBody>
      </p:sp>
    </p:spTree>
    <p:extLst>
      <p:ext uri="{BB962C8B-B14F-4D97-AF65-F5344CB8AC3E}">
        <p14:creationId xmlns:p14="http://schemas.microsoft.com/office/powerpoint/2010/main" val="2400390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CF732-36A1-4F1F-8F1D-421585429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775" y="935699"/>
            <a:ext cx="6390450" cy="1539450"/>
          </a:xfrm>
        </p:spPr>
        <p:txBody>
          <a:bodyPr/>
          <a:lstStyle/>
          <a:p>
            <a:r>
              <a:rPr lang="en-US" sz="4400" dirty="0">
                <a:latin typeface="Helvetica Neue" panose="020B0604020202020204" charset="0"/>
              </a:rPr>
              <a:t>Our Hypothesis: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CE5F4-8A91-4415-80B3-0357FE970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3775" y="2475152"/>
            <a:ext cx="6390450" cy="734996"/>
          </a:xfrm>
        </p:spPr>
        <p:txBody>
          <a:bodyPr/>
          <a:lstStyle/>
          <a:p>
            <a:r>
              <a:rPr lang="en-US" dirty="0">
                <a:latin typeface="Helvetica Neue" panose="020B0604020202020204" charset="0"/>
              </a:rPr>
              <a:t>A Divide and Conquer Strategy</a:t>
            </a:r>
          </a:p>
          <a:p>
            <a:r>
              <a:rPr lang="en-US" dirty="0">
                <a:latin typeface="Helvetica Neue" panose="020B0604020202020204" charset="0"/>
              </a:rPr>
              <a:t>Can speed things up</a:t>
            </a:r>
          </a:p>
        </p:txBody>
      </p:sp>
    </p:spTree>
    <p:extLst>
      <p:ext uri="{BB962C8B-B14F-4D97-AF65-F5344CB8AC3E}">
        <p14:creationId xmlns:p14="http://schemas.microsoft.com/office/powerpoint/2010/main" val="1994972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158">
            <a:extLst>
              <a:ext uri="{FF2B5EF4-FFF2-40B4-BE49-F238E27FC236}">
                <a16:creationId xmlns:a16="http://schemas.microsoft.com/office/drawing/2014/main" id="{E780D00B-BADB-4AA3-830A-77EA92ED0284}"/>
              </a:ext>
            </a:extLst>
          </p:cNvPr>
          <p:cNvSpPr txBox="1"/>
          <p:nvPr/>
        </p:nvSpPr>
        <p:spPr>
          <a:xfrm>
            <a:off x="1025756" y="3679431"/>
            <a:ext cx="4982129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Our Strategy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D5B534-97E4-44E2-B7C3-68196455D0E9}"/>
              </a:ext>
            </a:extLst>
          </p:cNvPr>
          <p:cNvSpPr txBox="1"/>
          <p:nvPr/>
        </p:nvSpPr>
        <p:spPr>
          <a:xfrm>
            <a:off x="1109884" y="4327090"/>
            <a:ext cx="481387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6 Species = 945 Trees and even More Networks</a:t>
            </a:r>
          </a:p>
        </p:txBody>
      </p:sp>
      <p:pic>
        <p:nvPicPr>
          <p:cNvPr id="35" name="Picture 2" descr="Image result for fish png">
            <a:extLst>
              <a:ext uri="{FF2B5EF4-FFF2-40B4-BE49-F238E27FC236}">
                <a16:creationId xmlns:a16="http://schemas.microsoft.com/office/drawing/2014/main" id="{F3D112DC-D834-47A8-A411-873866E1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185" y="2733585"/>
            <a:ext cx="929969" cy="51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Image result for fish png">
            <a:extLst>
              <a:ext uri="{FF2B5EF4-FFF2-40B4-BE49-F238E27FC236}">
                <a16:creationId xmlns:a16="http://schemas.microsoft.com/office/drawing/2014/main" id="{DF2817B7-24AB-4630-819E-E22E303D8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206550" y="1762653"/>
            <a:ext cx="795891" cy="30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6" descr="Image result for fish png">
            <a:extLst>
              <a:ext uri="{FF2B5EF4-FFF2-40B4-BE49-F238E27FC236}">
                <a16:creationId xmlns:a16="http://schemas.microsoft.com/office/drawing/2014/main" id="{94590AAB-738F-49B6-AB2F-D8101DDDC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154" y="2826982"/>
            <a:ext cx="753784" cy="44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Image result for fish png">
            <a:extLst>
              <a:ext uri="{FF2B5EF4-FFF2-40B4-BE49-F238E27FC236}">
                <a16:creationId xmlns:a16="http://schemas.microsoft.com/office/drawing/2014/main" id="{88DA2DEA-C8FA-4D81-86AF-49FA8C6A2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820" y="1609133"/>
            <a:ext cx="850877" cy="55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0" descr="Image result for fish png">
            <a:extLst>
              <a:ext uri="{FF2B5EF4-FFF2-40B4-BE49-F238E27FC236}">
                <a16:creationId xmlns:a16="http://schemas.microsoft.com/office/drawing/2014/main" id="{FD7F6F29-C874-4B47-B851-9ADF3AC93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753" y="2284520"/>
            <a:ext cx="833074" cy="54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Image result for fish png">
            <a:extLst>
              <a:ext uri="{FF2B5EF4-FFF2-40B4-BE49-F238E27FC236}">
                <a16:creationId xmlns:a16="http://schemas.microsoft.com/office/drawing/2014/main" id="{4D2CEAAA-5F43-44BB-B19C-E851E23FF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86" y="2253859"/>
            <a:ext cx="1095921" cy="72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DF934D3-34C1-4986-BD31-B09C7EA81F54}"/>
              </a:ext>
            </a:extLst>
          </p:cNvPr>
          <p:cNvSpPr/>
          <p:nvPr/>
        </p:nvSpPr>
        <p:spPr>
          <a:xfrm>
            <a:off x="3144306" y="2110085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80184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B8D5B534-97E4-44E2-B7C3-68196455D0E9}"/>
              </a:ext>
            </a:extLst>
          </p:cNvPr>
          <p:cNvSpPr txBox="1"/>
          <p:nvPr/>
        </p:nvSpPr>
        <p:spPr>
          <a:xfrm>
            <a:off x="1155213" y="4360505"/>
            <a:ext cx="481387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3 Species = 3 Trees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6C21FD-85FD-424E-8909-DEA7F78A69B8}"/>
              </a:ext>
            </a:extLst>
          </p:cNvPr>
          <p:cNvGrpSpPr/>
          <p:nvPr/>
        </p:nvGrpSpPr>
        <p:grpSpPr>
          <a:xfrm>
            <a:off x="1676786" y="1311550"/>
            <a:ext cx="3302970" cy="1906613"/>
            <a:chOff x="57536" y="1616350"/>
            <a:chExt cx="3302970" cy="1906613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7874372-FCC5-4574-BEA2-A21879035F7B}"/>
                </a:ext>
              </a:extLst>
            </p:cNvPr>
            <p:cNvCxnSpPr>
              <a:cxnSpLocks/>
            </p:cNvCxnSpPr>
            <p:nvPr/>
          </p:nvCxnSpPr>
          <p:spPr>
            <a:xfrm>
              <a:off x="1847017" y="1616350"/>
              <a:ext cx="1018197" cy="1094358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F455F12-B362-4A20-A5C6-633A201B06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4808" y="1616350"/>
              <a:ext cx="1322209" cy="1126849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1C80B047-5B06-4523-B4BA-F5BC883B730A}"/>
                </a:ext>
              </a:extLst>
            </p:cNvPr>
            <p:cNvCxnSpPr>
              <a:cxnSpLocks/>
            </p:cNvCxnSpPr>
            <p:nvPr/>
          </p:nvCxnSpPr>
          <p:spPr>
            <a:xfrm>
              <a:off x="1273061" y="2156530"/>
              <a:ext cx="499585" cy="586669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44" name="Picture 4" descr="Image result for fish png">
              <a:extLst>
                <a:ext uri="{FF2B5EF4-FFF2-40B4-BE49-F238E27FC236}">
                  <a16:creationId xmlns:a16="http://schemas.microsoft.com/office/drawing/2014/main" id="{E75DCEA0-F5FA-4596-B5E0-81BB88AA2C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74700" y="2925516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6" descr="Image result for fish png">
              <a:extLst>
                <a:ext uri="{FF2B5EF4-FFF2-40B4-BE49-F238E27FC236}">
                  <a16:creationId xmlns:a16="http://schemas.microsoft.com/office/drawing/2014/main" id="{52D4BC37-C98D-4B27-9A72-0825AD918A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06722" y="2890150"/>
              <a:ext cx="753784" cy="44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12" descr="Image result for fish png">
              <a:extLst>
                <a:ext uri="{FF2B5EF4-FFF2-40B4-BE49-F238E27FC236}">
                  <a16:creationId xmlns:a16="http://schemas.microsoft.com/office/drawing/2014/main" id="{2C57DE37-25A5-4098-805C-0EC4500DD1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6" y="2799959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hape 158">
            <a:extLst>
              <a:ext uri="{FF2B5EF4-FFF2-40B4-BE49-F238E27FC236}">
                <a16:creationId xmlns:a16="http://schemas.microsoft.com/office/drawing/2014/main" id="{8ADDA74D-CBEE-4071-A38C-71C8A6A5CBEA}"/>
              </a:ext>
            </a:extLst>
          </p:cNvPr>
          <p:cNvSpPr txBox="1"/>
          <p:nvPr/>
        </p:nvSpPr>
        <p:spPr>
          <a:xfrm>
            <a:off x="580130" y="3684831"/>
            <a:ext cx="5855672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Divide and Conquer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889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3EA291-D469-4C31-B089-0C87E462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57" y="855802"/>
            <a:ext cx="5179148" cy="34596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4015AC-4ED4-449E-98DF-B8986A9D2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109" y="855804"/>
            <a:ext cx="1298258" cy="14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9895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C5A9905-D9CD-4437-A1AF-0A20161111E5}"/>
              </a:ext>
            </a:extLst>
          </p:cNvPr>
          <p:cNvCxnSpPr>
            <a:cxnSpLocks/>
          </p:cNvCxnSpPr>
          <p:nvPr/>
        </p:nvCxnSpPr>
        <p:spPr>
          <a:xfrm>
            <a:off x="1047914" y="362209"/>
            <a:ext cx="557646" cy="516848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B993155-CA06-41DD-97F1-B60E275E1699}"/>
              </a:ext>
            </a:extLst>
          </p:cNvPr>
          <p:cNvCxnSpPr>
            <a:cxnSpLocks/>
          </p:cNvCxnSpPr>
          <p:nvPr/>
        </p:nvCxnSpPr>
        <p:spPr>
          <a:xfrm flipH="1">
            <a:off x="175843" y="363554"/>
            <a:ext cx="872069" cy="51550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710C9C-8BB3-42E3-ADD7-D1DC7FB689C4}"/>
              </a:ext>
            </a:extLst>
          </p:cNvPr>
          <p:cNvCxnSpPr>
            <a:cxnSpLocks/>
          </p:cNvCxnSpPr>
          <p:nvPr/>
        </p:nvCxnSpPr>
        <p:spPr>
          <a:xfrm>
            <a:off x="643827" y="601194"/>
            <a:ext cx="372322" cy="31206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B082B849-4646-4E79-A938-E89087164F71}"/>
              </a:ext>
            </a:extLst>
          </p:cNvPr>
          <p:cNvCxnSpPr>
            <a:cxnSpLocks/>
          </p:cNvCxnSpPr>
          <p:nvPr/>
        </p:nvCxnSpPr>
        <p:spPr>
          <a:xfrm>
            <a:off x="6100403" y="362026"/>
            <a:ext cx="557646" cy="516848"/>
          </a:xfrm>
          <a:prstGeom prst="straightConnector1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51614F0D-ED7C-44B8-A134-9D620BFB9D07}"/>
              </a:ext>
            </a:extLst>
          </p:cNvPr>
          <p:cNvCxnSpPr>
            <a:cxnSpLocks/>
          </p:cNvCxnSpPr>
          <p:nvPr/>
        </p:nvCxnSpPr>
        <p:spPr>
          <a:xfrm flipH="1">
            <a:off x="5260706" y="362209"/>
            <a:ext cx="872069" cy="515502"/>
          </a:xfrm>
          <a:prstGeom prst="straightConnector1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743D99C3-EAFE-40F6-9BB7-7DFE09D82BB3}"/>
              </a:ext>
            </a:extLst>
          </p:cNvPr>
          <p:cNvCxnSpPr>
            <a:cxnSpLocks/>
          </p:cNvCxnSpPr>
          <p:nvPr/>
        </p:nvCxnSpPr>
        <p:spPr>
          <a:xfrm flipH="1">
            <a:off x="5823854" y="574752"/>
            <a:ext cx="530142" cy="325017"/>
          </a:xfrm>
          <a:prstGeom prst="straightConnector1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2D1E932-F4A5-4AE4-A817-D2CEB473F1C4}"/>
              </a:ext>
            </a:extLst>
          </p:cNvPr>
          <p:cNvCxnSpPr>
            <a:cxnSpLocks/>
          </p:cNvCxnSpPr>
          <p:nvPr/>
        </p:nvCxnSpPr>
        <p:spPr>
          <a:xfrm>
            <a:off x="2735721" y="355159"/>
            <a:ext cx="557646" cy="516848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30C23B-3E4B-4104-B487-CB4572D9919B}"/>
              </a:ext>
            </a:extLst>
          </p:cNvPr>
          <p:cNvCxnSpPr>
            <a:cxnSpLocks/>
          </p:cNvCxnSpPr>
          <p:nvPr/>
        </p:nvCxnSpPr>
        <p:spPr>
          <a:xfrm flipH="1">
            <a:off x="1863654" y="356507"/>
            <a:ext cx="872069" cy="51550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D360AE1-44F5-49BD-AAC1-3D0329592515}"/>
              </a:ext>
            </a:extLst>
          </p:cNvPr>
          <p:cNvCxnSpPr>
            <a:cxnSpLocks/>
          </p:cNvCxnSpPr>
          <p:nvPr/>
        </p:nvCxnSpPr>
        <p:spPr>
          <a:xfrm>
            <a:off x="2349648" y="584434"/>
            <a:ext cx="372322" cy="312065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DDF9DC4-FA02-4EC2-B16B-55F7D5BB40EB}"/>
              </a:ext>
            </a:extLst>
          </p:cNvPr>
          <p:cNvCxnSpPr>
            <a:cxnSpLocks/>
          </p:cNvCxnSpPr>
          <p:nvPr/>
        </p:nvCxnSpPr>
        <p:spPr>
          <a:xfrm>
            <a:off x="4465359" y="355157"/>
            <a:ext cx="557646" cy="516848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3FE1997-D052-47A7-9E90-EAA315D11FD6}"/>
              </a:ext>
            </a:extLst>
          </p:cNvPr>
          <p:cNvCxnSpPr>
            <a:cxnSpLocks/>
          </p:cNvCxnSpPr>
          <p:nvPr/>
        </p:nvCxnSpPr>
        <p:spPr>
          <a:xfrm flipH="1">
            <a:off x="3593290" y="356505"/>
            <a:ext cx="872069" cy="515502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67FCF8F-D410-4B5D-850F-5D145B2C4087}"/>
              </a:ext>
            </a:extLst>
          </p:cNvPr>
          <p:cNvCxnSpPr>
            <a:cxnSpLocks/>
          </p:cNvCxnSpPr>
          <p:nvPr/>
        </p:nvCxnSpPr>
        <p:spPr>
          <a:xfrm flipH="1">
            <a:off x="4183942" y="553462"/>
            <a:ext cx="530142" cy="325017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2CB8F58-C8DA-43DA-8E75-8241417207B0}"/>
              </a:ext>
            </a:extLst>
          </p:cNvPr>
          <p:cNvCxnSpPr>
            <a:cxnSpLocks/>
          </p:cNvCxnSpPr>
          <p:nvPr/>
        </p:nvCxnSpPr>
        <p:spPr>
          <a:xfrm>
            <a:off x="6079207" y="1873773"/>
            <a:ext cx="578843" cy="566023"/>
          </a:xfrm>
          <a:prstGeom prst="straightConnector1">
            <a:avLst/>
          </a:prstGeom>
          <a:ln w="57150"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11FFDD9-4FD7-43DD-966F-FF637ED92902}"/>
              </a:ext>
            </a:extLst>
          </p:cNvPr>
          <p:cNvCxnSpPr>
            <a:cxnSpLocks/>
          </p:cNvCxnSpPr>
          <p:nvPr/>
        </p:nvCxnSpPr>
        <p:spPr>
          <a:xfrm flipH="1">
            <a:off x="5195186" y="1875247"/>
            <a:ext cx="905217" cy="564549"/>
          </a:xfrm>
          <a:prstGeom prst="straightConnector1">
            <a:avLst/>
          </a:prstGeom>
          <a:ln w="57150"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D1B92A3-5AD0-4A2F-BF05-5AE482850055}"/>
              </a:ext>
            </a:extLst>
          </p:cNvPr>
          <p:cNvCxnSpPr>
            <a:cxnSpLocks/>
          </p:cNvCxnSpPr>
          <p:nvPr/>
        </p:nvCxnSpPr>
        <p:spPr>
          <a:xfrm flipH="1">
            <a:off x="5784206" y="2088311"/>
            <a:ext cx="550293" cy="355941"/>
          </a:xfrm>
          <a:prstGeom prst="straightConnector1">
            <a:avLst/>
          </a:prstGeom>
          <a:ln w="57150">
            <a:solidFill>
              <a:schemeClr val="accent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90D98E0-F206-4A19-8308-9E6E317ADF6B}"/>
              </a:ext>
            </a:extLst>
          </p:cNvPr>
          <p:cNvCxnSpPr>
            <a:cxnSpLocks/>
          </p:cNvCxnSpPr>
          <p:nvPr/>
        </p:nvCxnSpPr>
        <p:spPr>
          <a:xfrm>
            <a:off x="2709510" y="1873773"/>
            <a:ext cx="578843" cy="56602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D5B4C43-0390-40A5-AFD6-1E94B959C3FD}"/>
              </a:ext>
            </a:extLst>
          </p:cNvPr>
          <p:cNvCxnSpPr>
            <a:cxnSpLocks/>
          </p:cNvCxnSpPr>
          <p:nvPr/>
        </p:nvCxnSpPr>
        <p:spPr>
          <a:xfrm flipH="1">
            <a:off x="1804295" y="1875251"/>
            <a:ext cx="905217" cy="564549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413E98-E104-445D-A38B-ABCA1FA2B707}"/>
              </a:ext>
            </a:extLst>
          </p:cNvPr>
          <p:cNvCxnSpPr>
            <a:cxnSpLocks/>
          </p:cNvCxnSpPr>
          <p:nvPr/>
        </p:nvCxnSpPr>
        <p:spPr>
          <a:xfrm>
            <a:off x="2308760" y="2098044"/>
            <a:ext cx="386474" cy="34175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AEEAF2A-B9FF-4DD9-A93F-DBAE647DC90F}"/>
              </a:ext>
            </a:extLst>
          </p:cNvPr>
          <p:cNvCxnSpPr>
            <a:cxnSpLocks/>
          </p:cNvCxnSpPr>
          <p:nvPr/>
        </p:nvCxnSpPr>
        <p:spPr>
          <a:xfrm>
            <a:off x="4377228" y="1873773"/>
            <a:ext cx="578843" cy="566023"/>
          </a:xfrm>
          <a:prstGeom prst="straightConnector1">
            <a:avLst/>
          </a:prstGeom>
          <a:ln w="5715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DF01D94-6321-4127-8844-07C697266635}"/>
              </a:ext>
            </a:extLst>
          </p:cNvPr>
          <p:cNvCxnSpPr>
            <a:cxnSpLocks/>
          </p:cNvCxnSpPr>
          <p:nvPr/>
        </p:nvCxnSpPr>
        <p:spPr>
          <a:xfrm flipH="1">
            <a:off x="3472014" y="1875251"/>
            <a:ext cx="905217" cy="564549"/>
          </a:xfrm>
          <a:prstGeom prst="straightConnector1">
            <a:avLst/>
          </a:prstGeom>
          <a:ln w="5715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274F05B-D7C0-4D8B-B90F-E1229778A0CD}"/>
              </a:ext>
            </a:extLst>
          </p:cNvPr>
          <p:cNvCxnSpPr>
            <a:cxnSpLocks/>
          </p:cNvCxnSpPr>
          <p:nvPr/>
        </p:nvCxnSpPr>
        <p:spPr>
          <a:xfrm flipH="1">
            <a:off x="4096863" y="2103099"/>
            <a:ext cx="550293" cy="355941"/>
          </a:xfrm>
          <a:prstGeom prst="straightConnector1">
            <a:avLst/>
          </a:prstGeom>
          <a:ln w="5715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88ABB2D-FAC9-4EA6-AD8F-B7BF877114AE}"/>
              </a:ext>
            </a:extLst>
          </p:cNvPr>
          <p:cNvCxnSpPr>
            <a:cxnSpLocks/>
          </p:cNvCxnSpPr>
          <p:nvPr/>
        </p:nvCxnSpPr>
        <p:spPr>
          <a:xfrm>
            <a:off x="1041790" y="1873773"/>
            <a:ext cx="578843" cy="566023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8E6E448-F4C7-4A99-B79D-ECC6A3C2666F}"/>
              </a:ext>
            </a:extLst>
          </p:cNvPr>
          <p:cNvCxnSpPr>
            <a:cxnSpLocks/>
          </p:cNvCxnSpPr>
          <p:nvPr/>
        </p:nvCxnSpPr>
        <p:spPr>
          <a:xfrm flipH="1">
            <a:off x="136570" y="1875249"/>
            <a:ext cx="905217" cy="56454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1AFB0E7-51EF-42FC-9786-78015806A5E6}"/>
              </a:ext>
            </a:extLst>
          </p:cNvPr>
          <p:cNvCxnSpPr>
            <a:cxnSpLocks/>
          </p:cNvCxnSpPr>
          <p:nvPr/>
        </p:nvCxnSpPr>
        <p:spPr>
          <a:xfrm>
            <a:off x="681158" y="2129132"/>
            <a:ext cx="386474" cy="341756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ECFCE0AF-2C09-4C21-8C05-70B36E03F5D8}"/>
              </a:ext>
            </a:extLst>
          </p:cNvPr>
          <p:cNvGrpSpPr/>
          <p:nvPr/>
        </p:nvGrpSpPr>
        <p:grpSpPr>
          <a:xfrm>
            <a:off x="21394" y="785901"/>
            <a:ext cx="1637016" cy="712455"/>
            <a:chOff x="-415" y="1443954"/>
            <a:chExt cx="1669610" cy="722573"/>
          </a:xfrm>
        </p:grpSpPr>
        <p:pic>
          <p:nvPicPr>
            <p:cNvPr id="54" name="Picture 4" descr="Image result for fish png">
              <a:extLst>
                <a:ext uri="{FF2B5EF4-FFF2-40B4-BE49-F238E27FC236}">
                  <a16:creationId xmlns:a16="http://schemas.microsoft.com/office/drawing/2014/main" id="{723A80B1-E5BD-4FBB-9765-00B391DE6A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33756" y="1626228"/>
              <a:ext cx="397109" cy="304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6" descr="Image result for fish png">
              <a:extLst>
                <a:ext uri="{FF2B5EF4-FFF2-40B4-BE49-F238E27FC236}">
                  <a16:creationId xmlns:a16="http://schemas.microsoft.com/office/drawing/2014/main" id="{0AB590B9-F519-4199-A1CC-E26B3AAC47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3096" y="1536233"/>
              <a:ext cx="376099" cy="4399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12" descr="Image result for fish png">
              <a:extLst>
                <a:ext uri="{FF2B5EF4-FFF2-40B4-BE49-F238E27FC236}">
                  <a16:creationId xmlns:a16="http://schemas.microsoft.com/office/drawing/2014/main" id="{3CB41BE8-E15E-4FB0-9C9A-30D5A07D91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15" y="1443954"/>
              <a:ext cx="546808" cy="7225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B79C8C0-D079-44B3-BBBB-5AC5C6C78786}"/>
              </a:ext>
            </a:extLst>
          </p:cNvPr>
          <p:cNvGrpSpPr/>
          <p:nvPr/>
        </p:nvGrpSpPr>
        <p:grpSpPr>
          <a:xfrm>
            <a:off x="1735569" y="877893"/>
            <a:ext cx="1678101" cy="476880"/>
            <a:chOff x="718541" y="3715394"/>
            <a:chExt cx="2903125" cy="723004"/>
          </a:xfrm>
        </p:grpSpPr>
        <p:pic>
          <p:nvPicPr>
            <p:cNvPr id="57" name="Picture 4" descr="Image result for fish png">
              <a:extLst>
                <a:ext uri="{FF2B5EF4-FFF2-40B4-BE49-F238E27FC236}">
                  <a16:creationId xmlns:a16="http://schemas.microsoft.com/office/drawing/2014/main" id="{0BBD59C9-6941-48BE-AA71-0B532EBA92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77758" y="3924442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8" descr="Image result for fish png">
              <a:extLst>
                <a:ext uri="{FF2B5EF4-FFF2-40B4-BE49-F238E27FC236}">
                  <a16:creationId xmlns:a16="http://schemas.microsoft.com/office/drawing/2014/main" id="{E1077DCE-E864-4669-B4A0-A51888CF33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0789" y="3799876"/>
              <a:ext cx="850877" cy="554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12" descr="Image result for fish png">
              <a:extLst>
                <a:ext uri="{FF2B5EF4-FFF2-40B4-BE49-F238E27FC236}">
                  <a16:creationId xmlns:a16="http://schemas.microsoft.com/office/drawing/2014/main" id="{7B5EDBFD-B3F1-46C8-BD15-91F7307C0B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541" y="3715394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0D90851-BB54-4CE1-9379-C59160FE6F2C}"/>
              </a:ext>
            </a:extLst>
          </p:cNvPr>
          <p:cNvGrpSpPr/>
          <p:nvPr/>
        </p:nvGrpSpPr>
        <p:grpSpPr>
          <a:xfrm>
            <a:off x="3431725" y="899388"/>
            <a:ext cx="1739229" cy="509016"/>
            <a:chOff x="5698455" y="3709095"/>
            <a:chExt cx="2852134" cy="723004"/>
          </a:xfrm>
        </p:grpSpPr>
        <p:pic>
          <p:nvPicPr>
            <p:cNvPr id="68" name="Picture 4" descr="Image result for fish png">
              <a:extLst>
                <a:ext uri="{FF2B5EF4-FFF2-40B4-BE49-F238E27FC236}">
                  <a16:creationId xmlns:a16="http://schemas.microsoft.com/office/drawing/2014/main" id="{738C62B1-7E1C-45C6-9B7E-065486F1E5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846884" y="3845798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10" descr="Image result for fish png">
              <a:extLst>
                <a:ext uri="{FF2B5EF4-FFF2-40B4-BE49-F238E27FC236}">
                  <a16:creationId xmlns:a16="http://schemas.microsoft.com/office/drawing/2014/main" id="{BCA80E92-BEA2-4CF3-A3F8-F9CDC7C24F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17515" y="3727021"/>
              <a:ext cx="833074" cy="542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12" descr="Image result for fish png">
              <a:extLst>
                <a:ext uri="{FF2B5EF4-FFF2-40B4-BE49-F238E27FC236}">
                  <a16:creationId xmlns:a16="http://schemas.microsoft.com/office/drawing/2014/main" id="{09F5B9D9-B513-4BD9-BFF3-AB91D63951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8455" y="3709095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F6E0E94-0A60-46AF-8077-98E5A1CCF50C}"/>
              </a:ext>
            </a:extLst>
          </p:cNvPr>
          <p:cNvGrpSpPr/>
          <p:nvPr/>
        </p:nvGrpSpPr>
        <p:grpSpPr>
          <a:xfrm>
            <a:off x="5300088" y="871724"/>
            <a:ext cx="1503679" cy="491500"/>
            <a:chOff x="7077815" y="4381235"/>
            <a:chExt cx="2752724" cy="580322"/>
          </a:xfrm>
        </p:grpSpPr>
        <p:pic>
          <p:nvPicPr>
            <p:cNvPr id="71" name="Picture 2" descr="Image result for fish png">
              <a:extLst>
                <a:ext uri="{FF2B5EF4-FFF2-40B4-BE49-F238E27FC236}">
                  <a16:creationId xmlns:a16="http://schemas.microsoft.com/office/drawing/2014/main" id="{028B1BA6-DFFC-453E-8852-B9A93E5C3B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0570" y="4381235"/>
              <a:ext cx="929969" cy="5179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2" name="Picture 4" descr="Image result for fish png">
              <a:extLst>
                <a:ext uri="{FF2B5EF4-FFF2-40B4-BE49-F238E27FC236}">
                  <a16:creationId xmlns:a16="http://schemas.microsoft.com/office/drawing/2014/main" id="{19522436-CD84-42F9-BF67-ECEE65BC11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077815" y="4502766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Picture 10" descr="Image result for fish png">
              <a:extLst>
                <a:ext uri="{FF2B5EF4-FFF2-40B4-BE49-F238E27FC236}">
                  <a16:creationId xmlns:a16="http://schemas.microsoft.com/office/drawing/2014/main" id="{4BF7990F-791D-43E4-B042-6D6A2C5D1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0601" y="4419095"/>
              <a:ext cx="833074" cy="542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2AF814D-D521-4EAD-85F2-3C22F000F4BD}"/>
              </a:ext>
            </a:extLst>
          </p:cNvPr>
          <p:cNvGrpSpPr/>
          <p:nvPr/>
        </p:nvGrpSpPr>
        <p:grpSpPr>
          <a:xfrm>
            <a:off x="3413670" y="2384692"/>
            <a:ext cx="1592204" cy="688709"/>
            <a:chOff x="-415" y="1443954"/>
            <a:chExt cx="1669610" cy="722573"/>
          </a:xfrm>
        </p:grpSpPr>
        <p:pic>
          <p:nvPicPr>
            <p:cNvPr id="75" name="Picture 4" descr="Image result for fish png">
              <a:extLst>
                <a:ext uri="{FF2B5EF4-FFF2-40B4-BE49-F238E27FC236}">
                  <a16:creationId xmlns:a16="http://schemas.microsoft.com/office/drawing/2014/main" id="{8F07CBF8-FC5D-47A3-85D6-352EF6E417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33756" y="1626228"/>
              <a:ext cx="397109" cy="304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6" descr="Image result for fish png">
              <a:extLst>
                <a:ext uri="{FF2B5EF4-FFF2-40B4-BE49-F238E27FC236}">
                  <a16:creationId xmlns:a16="http://schemas.microsoft.com/office/drawing/2014/main" id="{A323FBF2-B36E-406F-BDC3-4D8924F4E4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3096" y="1536233"/>
              <a:ext cx="376099" cy="4399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7" name="Picture 12" descr="Image result for fish png">
              <a:extLst>
                <a:ext uri="{FF2B5EF4-FFF2-40B4-BE49-F238E27FC236}">
                  <a16:creationId xmlns:a16="http://schemas.microsoft.com/office/drawing/2014/main" id="{E3160EA1-B82D-415F-A395-BD5459435A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15" y="1443954"/>
              <a:ext cx="546808" cy="7225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EFF45A9-2AC3-42CF-A5AC-8CB7CC513D76}"/>
              </a:ext>
            </a:extLst>
          </p:cNvPr>
          <p:cNvGrpSpPr/>
          <p:nvPr/>
        </p:nvGrpSpPr>
        <p:grpSpPr>
          <a:xfrm>
            <a:off x="0" y="2478197"/>
            <a:ext cx="1678101" cy="476880"/>
            <a:chOff x="718541" y="3715394"/>
            <a:chExt cx="2903125" cy="723004"/>
          </a:xfrm>
        </p:grpSpPr>
        <p:pic>
          <p:nvPicPr>
            <p:cNvPr id="79" name="Picture 4" descr="Image result for fish png">
              <a:extLst>
                <a:ext uri="{FF2B5EF4-FFF2-40B4-BE49-F238E27FC236}">
                  <a16:creationId xmlns:a16="http://schemas.microsoft.com/office/drawing/2014/main" id="{BCF4A7BA-7F9F-4BE5-BC46-EEB6D6F463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877758" y="3924442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8" descr="Image result for fish png">
              <a:extLst>
                <a:ext uri="{FF2B5EF4-FFF2-40B4-BE49-F238E27FC236}">
                  <a16:creationId xmlns:a16="http://schemas.microsoft.com/office/drawing/2014/main" id="{7D14F18F-7C32-440E-AFD6-400CBFECE1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0789" y="3799876"/>
              <a:ext cx="850877" cy="554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Picture 12" descr="Image result for fish png">
              <a:extLst>
                <a:ext uri="{FF2B5EF4-FFF2-40B4-BE49-F238E27FC236}">
                  <a16:creationId xmlns:a16="http://schemas.microsoft.com/office/drawing/2014/main" id="{F01C7A65-FDC7-41E3-B20D-B57BBC2436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541" y="3715394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3" name="Picture 2" descr="Image result for fish png">
            <a:extLst>
              <a:ext uri="{FF2B5EF4-FFF2-40B4-BE49-F238E27FC236}">
                <a16:creationId xmlns:a16="http://schemas.microsoft.com/office/drawing/2014/main" id="{EB1C5A91-ADEA-409F-9689-E98FE39EF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9101" y="2533919"/>
            <a:ext cx="507997" cy="43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4" descr="Image result for fish png">
            <a:extLst>
              <a:ext uri="{FF2B5EF4-FFF2-40B4-BE49-F238E27FC236}">
                <a16:creationId xmlns:a16="http://schemas.microsoft.com/office/drawing/2014/main" id="{79DEB874-5047-4D0E-B0F4-E844905FB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803419" y="2636849"/>
            <a:ext cx="434756" cy="25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10" descr="Image result for fish png">
            <a:extLst>
              <a:ext uri="{FF2B5EF4-FFF2-40B4-BE49-F238E27FC236}">
                <a16:creationId xmlns:a16="http://schemas.microsoft.com/office/drawing/2014/main" id="{801EB4F7-BA94-4E06-B37B-22433D395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1104" y="2565984"/>
            <a:ext cx="455068" cy="45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6AAC7EE4-E37A-4094-9641-84CCC8079D99}"/>
              </a:ext>
            </a:extLst>
          </p:cNvPr>
          <p:cNvGrpSpPr/>
          <p:nvPr/>
        </p:nvGrpSpPr>
        <p:grpSpPr>
          <a:xfrm>
            <a:off x="5042667" y="2485080"/>
            <a:ext cx="1739229" cy="509016"/>
            <a:chOff x="5698455" y="3709095"/>
            <a:chExt cx="2852134" cy="723004"/>
          </a:xfrm>
        </p:grpSpPr>
        <p:pic>
          <p:nvPicPr>
            <p:cNvPr id="87" name="Picture 4" descr="Image result for fish png">
              <a:extLst>
                <a:ext uri="{FF2B5EF4-FFF2-40B4-BE49-F238E27FC236}">
                  <a16:creationId xmlns:a16="http://schemas.microsoft.com/office/drawing/2014/main" id="{47C1E10B-18F6-4B43-B52C-354B57DBFE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846884" y="3845798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10" descr="Image result for fish png">
              <a:extLst>
                <a:ext uri="{FF2B5EF4-FFF2-40B4-BE49-F238E27FC236}">
                  <a16:creationId xmlns:a16="http://schemas.microsoft.com/office/drawing/2014/main" id="{E1D9640E-4C5C-4829-931C-E25CECAEA6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17515" y="3727021"/>
              <a:ext cx="833074" cy="542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9" name="Picture 12" descr="Image result for fish png">
              <a:extLst>
                <a:ext uri="{FF2B5EF4-FFF2-40B4-BE49-F238E27FC236}">
                  <a16:creationId xmlns:a16="http://schemas.microsoft.com/office/drawing/2014/main" id="{2A5C6DAD-39C4-42A6-BF2F-97095A1599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8455" y="3709095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2" name="Shape 158">
            <a:extLst>
              <a:ext uri="{FF2B5EF4-FFF2-40B4-BE49-F238E27FC236}">
                <a16:creationId xmlns:a16="http://schemas.microsoft.com/office/drawing/2014/main" id="{91E4502D-005A-49DC-A0D5-4D8B3ED29BC0}"/>
              </a:ext>
            </a:extLst>
          </p:cNvPr>
          <p:cNvSpPr txBox="1"/>
          <p:nvPr/>
        </p:nvSpPr>
        <p:spPr>
          <a:xfrm>
            <a:off x="568191" y="3870815"/>
            <a:ext cx="5855672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Divide and Conquer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801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F97C2C-50C6-4AF7-9F73-5A0C71908754}"/>
              </a:ext>
            </a:extLst>
          </p:cNvPr>
          <p:cNvGrpSpPr/>
          <p:nvPr/>
        </p:nvGrpSpPr>
        <p:grpSpPr>
          <a:xfrm>
            <a:off x="1753009" y="751390"/>
            <a:ext cx="1642765" cy="639631"/>
            <a:chOff x="1236525" y="665708"/>
            <a:chExt cx="2044212" cy="723004"/>
          </a:xfrm>
        </p:grpSpPr>
        <p:pic>
          <p:nvPicPr>
            <p:cNvPr id="36" name="Picture 4" descr="Image result for fish png">
              <a:extLst>
                <a:ext uri="{FF2B5EF4-FFF2-40B4-BE49-F238E27FC236}">
                  <a16:creationId xmlns:a16="http://schemas.microsoft.com/office/drawing/2014/main" id="{DF2817B7-24AB-4630-819E-E22E303D88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484846" y="874757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12" descr="Image result for fish png">
              <a:extLst>
                <a:ext uri="{FF2B5EF4-FFF2-40B4-BE49-F238E27FC236}">
                  <a16:creationId xmlns:a16="http://schemas.microsoft.com/office/drawing/2014/main" id="{4D2CEAAA-5F43-44BB-B19C-E851E23FF2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6525" y="665708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3939B58-75A8-44B4-B1E8-B089AF6E701B}"/>
              </a:ext>
            </a:extLst>
          </p:cNvPr>
          <p:cNvSpPr txBox="1"/>
          <p:nvPr/>
        </p:nvSpPr>
        <p:spPr>
          <a:xfrm>
            <a:off x="206763" y="881497"/>
            <a:ext cx="157358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Sub Network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52E721-BDBA-44E4-B778-167F4467A653}"/>
              </a:ext>
            </a:extLst>
          </p:cNvPr>
          <p:cNvSpPr txBox="1"/>
          <p:nvPr/>
        </p:nvSpPr>
        <p:spPr>
          <a:xfrm>
            <a:off x="3182661" y="881724"/>
            <a:ext cx="9692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=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7F22C0C-E3C1-435C-9893-88B8278B9766}"/>
              </a:ext>
            </a:extLst>
          </p:cNvPr>
          <p:cNvGrpSpPr/>
          <p:nvPr/>
        </p:nvGrpSpPr>
        <p:grpSpPr>
          <a:xfrm>
            <a:off x="3822253" y="725474"/>
            <a:ext cx="1642765" cy="639631"/>
            <a:chOff x="1236525" y="665708"/>
            <a:chExt cx="2044212" cy="723004"/>
          </a:xfrm>
        </p:grpSpPr>
        <p:pic>
          <p:nvPicPr>
            <p:cNvPr id="17" name="Picture 4" descr="Image result for fish png">
              <a:extLst>
                <a:ext uri="{FF2B5EF4-FFF2-40B4-BE49-F238E27FC236}">
                  <a16:creationId xmlns:a16="http://schemas.microsoft.com/office/drawing/2014/main" id="{A5EAA41A-2D74-4662-90E6-73B01FECB5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484846" y="874757"/>
              <a:ext cx="795891" cy="3049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2" descr="Image result for fish png">
              <a:extLst>
                <a:ext uri="{FF2B5EF4-FFF2-40B4-BE49-F238E27FC236}">
                  <a16:creationId xmlns:a16="http://schemas.microsoft.com/office/drawing/2014/main" id="{C6AFF4A2-40AA-4738-93E0-2423D9D6CC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6525" y="665708"/>
              <a:ext cx="1095921" cy="723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595F6E3-E009-4B8B-805D-647DD39A0067}"/>
              </a:ext>
            </a:extLst>
          </p:cNvPr>
          <p:cNvCxnSpPr>
            <a:cxnSpLocks/>
          </p:cNvCxnSpPr>
          <p:nvPr/>
        </p:nvCxnSpPr>
        <p:spPr>
          <a:xfrm>
            <a:off x="2218270" y="1417907"/>
            <a:ext cx="835914" cy="895614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AC35899-7D08-448D-A624-EAB980F4A2DD}"/>
              </a:ext>
            </a:extLst>
          </p:cNvPr>
          <p:cNvCxnSpPr>
            <a:cxnSpLocks/>
          </p:cNvCxnSpPr>
          <p:nvPr/>
        </p:nvCxnSpPr>
        <p:spPr>
          <a:xfrm flipH="1">
            <a:off x="911032" y="1420242"/>
            <a:ext cx="1307234" cy="893282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9084D0A-F691-4A24-8D56-689C4D188429}"/>
              </a:ext>
            </a:extLst>
          </p:cNvPr>
          <p:cNvCxnSpPr>
            <a:cxnSpLocks/>
          </p:cNvCxnSpPr>
          <p:nvPr/>
        </p:nvCxnSpPr>
        <p:spPr>
          <a:xfrm>
            <a:off x="1697478" y="1821960"/>
            <a:ext cx="558111" cy="540758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3" name="Picture 4" descr="Image result for fish png">
            <a:extLst>
              <a:ext uri="{FF2B5EF4-FFF2-40B4-BE49-F238E27FC236}">
                <a16:creationId xmlns:a16="http://schemas.microsoft.com/office/drawing/2014/main" id="{0F98A67F-ECC5-4172-91D0-522021141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70023" y="2592456"/>
            <a:ext cx="664365" cy="31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2" descr="Image result for fish png">
            <a:extLst>
              <a:ext uri="{FF2B5EF4-FFF2-40B4-BE49-F238E27FC236}">
                <a16:creationId xmlns:a16="http://schemas.microsoft.com/office/drawing/2014/main" id="{04AB0D77-C6EE-4BC5-B2BD-47EE69012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10" y="2374283"/>
            <a:ext cx="914813" cy="75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10" descr="Image result for fish png">
            <a:extLst>
              <a:ext uri="{FF2B5EF4-FFF2-40B4-BE49-F238E27FC236}">
                <a16:creationId xmlns:a16="http://schemas.microsoft.com/office/drawing/2014/main" id="{898C72AF-2EFC-4A45-B8EB-EBC232FA2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990" y="2523778"/>
            <a:ext cx="707192" cy="55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49F52D2-15D3-4C25-ACD4-C1CA396F59F0}"/>
              </a:ext>
            </a:extLst>
          </p:cNvPr>
          <p:cNvCxnSpPr>
            <a:cxnSpLocks/>
          </p:cNvCxnSpPr>
          <p:nvPr/>
        </p:nvCxnSpPr>
        <p:spPr>
          <a:xfrm>
            <a:off x="5027730" y="1415572"/>
            <a:ext cx="835914" cy="895614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CAFDF74-0AA1-4C4D-8FA7-B802295CDEE6}"/>
              </a:ext>
            </a:extLst>
          </p:cNvPr>
          <p:cNvCxnSpPr>
            <a:cxnSpLocks/>
          </p:cNvCxnSpPr>
          <p:nvPr/>
        </p:nvCxnSpPr>
        <p:spPr>
          <a:xfrm flipH="1">
            <a:off x="3720492" y="1417907"/>
            <a:ext cx="1307234" cy="893282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243B00C-68D5-4D46-B21D-5C5978B1B8D1}"/>
              </a:ext>
            </a:extLst>
          </p:cNvPr>
          <p:cNvCxnSpPr>
            <a:cxnSpLocks/>
          </p:cNvCxnSpPr>
          <p:nvPr/>
        </p:nvCxnSpPr>
        <p:spPr>
          <a:xfrm>
            <a:off x="4506938" y="1819625"/>
            <a:ext cx="558111" cy="540758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3" name="Picture 4" descr="Image result for fish png">
            <a:extLst>
              <a:ext uri="{FF2B5EF4-FFF2-40B4-BE49-F238E27FC236}">
                <a16:creationId xmlns:a16="http://schemas.microsoft.com/office/drawing/2014/main" id="{67D583C5-4A31-4E4B-9F9F-9F851B930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95543" y="2590121"/>
            <a:ext cx="664365" cy="31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12" descr="Image result for fish png">
            <a:extLst>
              <a:ext uri="{FF2B5EF4-FFF2-40B4-BE49-F238E27FC236}">
                <a16:creationId xmlns:a16="http://schemas.microsoft.com/office/drawing/2014/main" id="{B034C7CD-E3EA-485F-8688-285DCD090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270" y="2371948"/>
            <a:ext cx="914813" cy="75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tick mark">
            <a:extLst>
              <a:ext uri="{FF2B5EF4-FFF2-40B4-BE49-F238E27FC236}">
                <a16:creationId xmlns:a16="http://schemas.microsoft.com/office/drawing/2014/main" id="{E221D3DF-F530-43DB-A402-5987E8950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478" y="3289513"/>
            <a:ext cx="677965" cy="67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ross mark">
            <a:extLst>
              <a:ext uri="{FF2B5EF4-FFF2-40B4-BE49-F238E27FC236}">
                <a16:creationId xmlns:a16="http://schemas.microsoft.com/office/drawing/2014/main" id="{4805FB8C-C7F6-44C3-9ACA-1D84BA63E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543" y="3334826"/>
            <a:ext cx="637761" cy="63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Image result for fish png">
            <a:extLst>
              <a:ext uri="{FF2B5EF4-FFF2-40B4-BE49-F238E27FC236}">
                <a16:creationId xmlns:a16="http://schemas.microsoft.com/office/drawing/2014/main" id="{6FC7B685-F211-44BB-8DF2-558D0933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687" y="2509974"/>
            <a:ext cx="753784" cy="44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FD95211-32FB-4355-9823-A7C0156C1D17}"/>
              </a:ext>
            </a:extLst>
          </p:cNvPr>
          <p:cNvSpPr txBox="1"/>
          <p:nvPr/>
        </p:nvSpPr>
        <p:spPr>
          <a:xfrm>
            <a:off x="5161816" y="881724"/>
            <a:ext cx="9692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+</a:t>
            </a:r>
          </a:p>
        </p:txBody>
      </p:sp>
      <p:pic>
        <p:nvPicPr>
          <p:cNvPr id="58" name="Picture 10" descr="Image result for fish png">
            <a:extLst>
              <a:ext uri="{FF2B5EF4-FFF2-40B4-BE49-F238E27FC236}">
                <a16:creationId xmlns:a16="http://schemas.microsoft.com/office/drawing/2014/main" id="{491B5E80-11A3-4E35-9A25-791F41FA3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267" y="793467"/>
            <a:ext cx="707192" cy="55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BBC3901-BF49-4C2C-BF92-8B421AE0046F}"/>
              </a:ext>
            </a:extLst>
          </p:cNvPr>
          <p:cNvSpPr txBox="1"/>
          <p:nvPr/>
        </p:nvSpPr>
        <p:spPr>
          <a:xfrm>
            <a:off x="1235888" y="776188"/>
            <a:ext cx="969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{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E8B2B93-8FA2-4553-BFCD-44A28874207E}"/>
              </a:ext>
            </a:extLst>
          </p:cNvPr>
          <p:cNvSpPr txBox="1"/>
          <p:nvPr/>
        </p:nvSpPr>
        <p:spPr>
          <a:xfrm>
            <a:off x="3011378" y="750691"/>
            <a:ext cx="969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}</a:t>
            </a:r>
          </a:p>
        </p:txBody>
      </p:sp>
      <p:sp>
        <p:nvSpPr>
          <p:cNvPr id="28" name="Shape 158">
            <a:extLst>
              <a:ext uri="{FF2B5EF4-FFF2-40B4-BE49-F238E27FC236}">
                <a16:creationId xmlns:a16="http://schemas.microsoft.com/office/drawing/2014/main" id="{D668949E-D7EC-428B-9EEE-C8011FF899F2}"/>
              </a:ext>
            </a:extLst>
          </p:cNvPr>
          <p:cNvSpPr txBox="1"/>
          <p:nvPr/>
        </p:nvSpPr>
        <p:spPr>
          <a:xfrm>
            <a:off x="568191" y="3870815"/>
            <a:ext cx="5855672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Divide and Conquer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496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54455850-F515-49F2-8D54-A796FAE47A6C}"/>
              </a:ext>
            </a:extLst>
          </p:cNvPr>
          <p:cNvSpPr txBox="1"/>
          <p:nvPr/>
        </p:nvSpPr>
        <p:spPr>
          <a:xfrm>
            <a:off x="130833" y="1179469"/>
            <a:ext cx="6518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Helvetica Neue" panose="020B0604020202020204" charset="0"/>
              </a:rPr>
              <a:t>Sub Network </a:t>
            </a:r>
            <a:r>
              <a:rPr lang="en-US" sz="2800" dirty="0">
                <a:latin typeface="Helvetica Neue" panose="020B0604020202020204" charset="0"/>
              </a:rPr>
              <a:t>{		} </a:t>
            </a:r>
            <a:r>
              <a:rPr lang="en-US" sz="1500" dirty="0">
                <a:latin typeface="Helvetica Neue" panose="020B0604020202020204" charset="0"/>
              </a:rPr>
              <a:t>= 		+</a:t>
            </a:r>
          </a:p>
        </p:txBody>
      </p:sp>
      <p:pic>
        <p:nvPicPr>
          <p:cNvPr id="36" name="Picture 4" descr="Image result for fish png">
            <a:extLst>
              <a:ext uri="{FF2B5EF4-FFF2-40B4-BE49-F238E27FC236}">
                <a16:creationId xmlns:a16="http://schemas.microsoft.com/office/drawing/2014/main" id="{DF2817B7-24AB-4630-819E-E22E303D8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360860" y="680520"/>
            <a:ext cx="591626" cy="2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Image result for fish png">
            <a:extLst>
              <a:ext uri="{FF2B5EF4-FFF2-40B4-BE49-F238E27FC236}">
                <a16:creationId xmlns:a16="http://schemas.microsoft.com/office/drawing/2014/main" id="{4D2CEAAA-5F43-44BB-B19C-E851E23FF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43" y="457407"/>
            <a:ext cx="814653" cy="5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Image result for fish png">
            <a:extLst>
              <a:ext uri="{FF2B5EF4-FFF2-40B4-BE49-F238E27FC236}">
                <a16:creationId xmlns:a16="http://schemas.microsoft.com/office/drawing/2014/main" id="{A5EAA41A-2D74-4662-90E6-73B01FECB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98810" y="646013"/>
            <a:ext cx="591626" cy="2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2" descr="Image result for fish png">
            <a:extLst>
              <a:ext uri="{FF2B5EF4-FFF2-40B4-BE49-F238E27FC236}">
                <a16:creationId xmlns:a16="http://schemas.microsoft.com/office/drawing/2014/main" id="{C6AFF4A2-40AA-4738-93E0-2423D9D6C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807" y="478518"/>
            <a:ext cx="814653" cy="5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10" descr="Image result for fish png">
            <a:extLst>
              <a:ext uri="{FF2B5EF4-FFF2-40B4-BE49-F238E27FC236}">
                <a16:creationId xmlns:a16="http://schemas.microsoft.com/office/drawing/2014/main" id="{01204036-CF4C-4F97-B964-821C05EAD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924" y="539976"/>
            <a:ext cx="654156" cy="51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Image result for fish png">
            <a:extLst>
              <a:ext uri="{FF2B5EF4-FFF2-40B4-BE49-F238E27FC236}">
                <a16:creationId xmlns:a16="http://schemas.microsoft.com/office/drawing/2014/main" id="{498DE180-4036-4A95-946D-67F695F903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349460" y="1345704"/>
            <a:ext cx="591626" cy="2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E376613-0F2A-4F81-826B-EB7B91E538D0}"/>
              </a:ext>
            </a:extLst>
          </p:cNvPr>
          <p:cNvSpPr txBox="1"/>
          <p:nvPr/>
        </p:nvSpPr>
        <p:spPr>
          <a:xfrm>
            <a:off x="130833" y="1946869"/>
            <a:ext cx="6518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Helvetica Neue" panose="020B0604020202020204" charset="0"/>
              </a:rPr>
              <a:t>Sub Network </a:t>
            </a:r>
            <a:r>
              <a:rPr lang="en-US" sz="2800" dirty="0">
                <a:latin typeface="Helvetica Neue" panose="020B0604020202020204" charset="0"/>
              </a:rPr>
              <a:t>{		} </a:t>
            </a:r>
            <a:r>
              <a:rPr lang="en-US" sz="1500" dirty="0">
                <a:latin typeface="Helvetica Neue" panose="020B0604020202020204" charset="0"/>
              </a:rPr>
              <a:t>= 		 +</a:t>
            </a:r>
          </a:p>
        </p:txBody>
      </p:sp>
      <p:pic>
        <p:nvPicPr>
          <p:cNvPr id="69" name="Picture 12" descr="Image result for fish png">
            <a:extLst>
              <a:ext uri="{FF2B5EF4-FFF2-40B4-BE49-F238E27FC236}">
                <a16:creationId xmlns:a16="http://schemas.microsoft.com/office/drawing/2014/main" id="{27E86C25-F57D-4A44-97BC-3500378EA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058" y="1912017"/>
            <a:ext cx="814653" cy="5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Image result for fish png">
            <a:extLst>
              <a:ext uri="{FF2B5EF4-FFF2-40B4-BE49-F238E27FC236}">
                <a16:creationId xmlns:a16="http://schemas.microsoft.com/office/drawing/2014/main" id="{DE4772F2-AD6D-4501-85DF-24C8E4423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42" y="3442291"/>
            <a:ext cx="860226" cy="4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6" descr="Image result for fish png">
            <a:extLst>
              <a:ext uri="{FF2B5EF4-FFF2-40B4-BE49-F238E27FC236}">
                <a16:creationId xmlns:a16="http://schemas.microsoft.com/office/drawing/2014/main" id="{BB2BA23D-4AB8-4326-8CDA-F47B3B7B3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328" y="1255990"/>
            <a:ext cx="697254" cy="40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8" descr="Image result for fish png">
            <a:extLst>
              <a:ext uri="{FF2B5EF4-FFF2-40B4-BE49-F238E27FC236}">
                <a16:creationId xmlns:a16="http://schemas.microsoft.com/office/drawing/2014/main" id="{B013B6B8-0EED-4DE7-BA98-6F5F2A696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460" y="3442291"/>
            <a:ext cx="717927" cy="468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4" descr="Image result for fish png">
            <a:extLst>
              <a:ext uri="{FF2B5EF4-FFF2-40B4-BE49-F238E27FC236}">
                <a16:creationId xmlns:a16="http://schemas.microsoft.com/office/drawing/2014/main" id="{7F02B905-6FCA-4924-BF30-358E2EBAE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41439" y="1345704"/>
            <a:ext cx="591626" cy="2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Image result for fish png">
            <a:extLst>
              <a:ext uri="{FF2B5EF4-FFF2-40B4-BE49-F238E27FC236}">
                <a16:creationId xmlns:a16="http://schemas.microsoft.com/office/drawing/2014/main" id="{52C80ABA-3BBB-4E87-AAE7-60275A948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851" y="1251706"/>
            <a:ext cx="697254" cy="40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12" descr="Image result for fish png">
            <a:extLst>
              <a:ext uri="{FF2B5EF4-FFF2-40B4-BE49-F238E27FC236}">
                <a16:creationId xmlns:a16="http://schemas.microsoft.com/office/drawing/2014/main" id="{FAD29892-D2C9-4177-8F1D-A3494FC02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867" y="1946731"/>
            <a:ext cx="814653" cy="5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Image result for fish png">
            <a:extLst>
              <a:ext uri="{FF2B5EF4-FFF2-40B4-BE49-F238E27FC236}">
                <a16:creationId xmlns:a16="http://schemas.microsoft.com/office/drawing/2014/main" id="{9E0DC2F5-CF14-43F3-99D0-922CB46CC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540" y="3493392"/>
            <a:ext cx="860226" cy="4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8" descr="Image result for fish png">
            <a:extLst>
              <a:ext uri="{FF2B5EF4-FFF2-40B4-BE49-F238E27FC236}">
                <a16:creationId xmlns:a16="http://schemas.microsoft.com/office/drawing/2014/main" id="{05584C9A-C796-44A5-AE26-D764AB59D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766" y="3409053"/>
            <a:ext cx="787065" cy="51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F094796-F224-4C2D-A950-0E4EBED73117}"/>
              </a:ext>
            </a:extLst>
          </p:cNvPr>
          <p:cNvSpPr/>
          <p:nvPr/>
        </p:nvSpPr>
        <p:spPr>
          <a:xfrm>
            <a:off x="88297" y="1876714"/>
            <a:ext cx="6724072" cy="7049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6" name="Picture 8" descr="Image result for fish png">
            <a:extLst>
              <a:ext uri="{FF2B5EF4-FFF2-40B4-BE49-F238E27FC236}">
                <a16:creationId xmlns:a16="http://schemas.microsoft.com/office/drawing/2014/main" id="{BF2868AA-51DA-4FFB-A88B-2A64F0B8C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011" y="1985542"/>
            <a:ext cx="686019" cy="44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8" descr="Image result for fish png">
            <a:extLst>
              <a:ext uri="{FF2B5EF4-FFF2-40B4-BE49-F238E27FC236}">
                <a16:creationId xmlns:a16="http://schemas.microsoft.com/office/drawing/2014/main" id="{B8888FDC-FF18-4BA5-BE9E-C6F04DA21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105" y="2003681"/>
            <a:ext cx="787065" cy="51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Image result for fish png">
            <a:extLst>
              <a:ext uri="{FF2B5EF4-FFF2-40B4-BE49-F238E27FC236}">
                <a16:creationId xmlns:a16="http://schemas.microsoft.com/office/drawing/2014/main" id="{50C3EFA4-41E4-4DEA-AC5E-87E7D2BA4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510" y="1923062"/>
            <a:ext cx="860226" cy="4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Image result for fish png">
            <a:extLst>
              <a:ext uri="{FF2B5EF4-FFF2-40B4-BE49-F238E27FC236}">
                <a16:creationId xmlns:a16="http://schemas.microsoft.com/office/drawing/2014/main" id="{37C80625-6229-4157-B06E-100BE830B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9850" y="2025138"/>
            <a:ext cx="697254" cy="40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12" descr="Image result for fish png">
            <a:extLst>
              <a:ext uri="{FF2B5EF4-FFF2-40B4-BE49-F238E27FC236}">
                <a16:creationId xmlns:a16="http://schemas.microsoft.com/office/drawing/2014/main" id="{CE9326CA-BC18-4693-B44E-5A8EEF1B4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726" y="1175200"/>
            <a:ext cx="814653" cy="5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Image result for fish png">
            <a:extLst>
              <a:ext uri="{FF2B5EF4-FFF2-40B4-BE49-F238E27FC236}">
                <a16:creationId xmlns:a16="http://schemas.microsoft.com/office/drawing/2014/main" id="{E35E384F-F53F-4A8C-A845-62577009A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13384" y="3539127"/>
            <a:ext cx="650205" cy="27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4F1699-04C9-4E56-B37B-3B4599DD2A58}"/>
              </a:ext>
            </a:extLst>
          </p:cNvPr>
          <p:cNvSpPr txBox="1"/>
          <p:nvPr/>
        </p:nvSpPr>
        <p:spPr>
          <a:xfrm>
            <a:off x="1146159" y="2651780"/>
            <a:ext cx="7716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6C952EB-F87D-48AE-8E40-D6322F8F483F}"/>
              </a:ext>
            </a:extLst>
          </p:cNvPr>
          <p:cNvSpPr txBox="1"/>
          <p:nvPr/>
        </p:nvSpPr>
        <p:spPr>
          <a:xfrm>
            <a:off x="147042" y="479438"/>
            <a:ext cx="6518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Helvetica Neue" panose="020B0604020202020204" charset="0"/>
              </a:rPr>
              <a:t>Sub Network </a:t>
            </a:r>
            <a:r>
              <a:rPr lang="en-US" sz="2800" dirty="0">
                <a:latin typeface="Helvetica Neue" panose="020B0604020202020204" charset="0"/>
              </a:rPr>
              <a:t>{		} </a:t>
            </a:r>
            <a:r>
              <a:rPr lang="en-US" sz="1500" dirty="0">
                <a:latin typeface="Helvetica Neue" panose="020B0604020202020204" charset="0"/>
              </a:rPr>
              <a:t>= 		+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E3CE730-61D7-4094-BEBF-66B97E1848F6}"/>
              </a:ext>
            </a:extLst>
          </p:cNvPr>
          <p:cNvSpPr txBox="1"/>
          <p:nvPr/>
        </p:nvSpPr>
        <p:spPr>
          <a:xfrm>
            <a:off x="88297" y="3387029"/>
            <a:ext cx="6518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Helvetica Neue" panose="020B0604020202020204" charset="0"/>
              </a:rPr>
              <a:t>Sub Network </a:t>
            </a:r>
            <a:r>
              <a:rPr lang="en-US" sz="2800" dirty="0">
                <a:latin typeface="Helvetica Neue" panose="020B0604020202020204" charset="0"/>
              </a:rPr>
              <a:t>{  		  } </a:t>
            </a:r>
            <a:r>
              <a:rPr lang="en-US" sz="1500" dirty="0">
                <a:latin typeface="Helvetica Neue" panose="020B0604020202020204" charset="0"/>
              </a:rPr>
              <a:t>= 		         +</a:t>
            </a:r>
          </a:p>
        </p:txBody>
      </p:sp>
      <p:sp>
        <p:nvSpPr>
          <p:cNvPr id="31" name="Shape 158">
            <a:extLst>
              <a:ext uri="{FF2B5EF4-FFF2-40B4-BE49-F238E27FC236}">
                <a16:creationId xmlns:a16="http://schemas.microsoft.com/office/drawing/2014/main" id="{6498D438-CFE9-497C-A3FF-1581259A0216}"/>
              </a:ext>
            </a:extLst>
          </p:cNvPr>
          <p:cNvSpPr txBox="1"/>
          <p:nvPr/>
        </p:nvSpPr>
        <p:spPr>
          <a:xfrm>
            <a:off x="575704" y="3841793"/>
            <a:ext cx="5855672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Stitch them Together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939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62" grpId="0"/>
      <p:bldP spid="2" grpId="0" animBg="1"/>
      <p:bldP spid="5" grpId="0"/>
      <p:bldP spid="5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0B8C91D-54B2-405F-A05D-F90B5DD2357F}"/>
              </a:ext>
            </a:extLst>
          </p:cNvPr>
          <p:cNvGrpSpPr/>
          <p:nvPr/>
        </p:nvGrpSpPr>
        <p:grpSpPr>
          <a:xfrm>
            <a:off x="524808" y="189702"/>
            <a:ext cx="5724161" cy="2553497"/>
            <a:chOff x="1536934" y="662209"/>
            <a:chExt cx="3657671" cy="2149796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E57B798-957B-47DC-9D2A-6A7203C49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89001" y="1493107"/>
              <a:ext cx="747713" cy="81590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F2729129-FF15-46F1-B046-D095757541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1166" y="665338"/>
              <a:ext cx="753222" cy="811783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D389BEFB-17DC-421C-B5F2-DAE7767356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3877" y="2069202"/>
              <a:ext cx="354900" cy="408574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DF33A35C-2F92-4BA0-997F-7EFB2087EA11}"/>
                </a:ext>
              </a:extLst>
            </p:cNvPr>
            <p:cNvCxnSpPr>
              <a:cxnSpLocks/>
            </p:cNvCxnSpPr>
            <p:nvPr/>
          </p:nvCxnSpPr>
          <p:spPr>
            <a:xfrm>
              <a:off x="3125840" y="1056231"/>
              <a:ext cx="1316286" cy="173318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685B01D3-EB13-42BD-A10D-4AD8FF589D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69113" y="1076080"/>
              <a:ext cx="747713" cy="81590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D070BE54-F1F1-4BB7-AC28-A2326C1D1232}"/>
                </a:ext>
              </a:extLst>
            </p:cNvPr>
            <p:cNvCxnSpPr>
              <a:cxnSpLocks/>
            </p:cNvCxnSpPr>
            <p:nvPr/>
          </p:nvCxnSpPr>
          <p:spPr>
            <a:xfrm>
              <a:off x="3194425" y="2060750"/>
              <a:ext cx="566669" cy="728663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B082B849-4646-4E79-A938-E89087164F71}"/>
                </a:ext>
              </a:extLst>
            </p:cNvPr>
            <p:cNvCxnSpPr>
              <a:cxnSpLocks/>
            </p:cNvCxnSpPr>
            <p:nvPr/>
          </p:nvCxnSpPr>
          <p:spPr>
            <a:xfrm>
              <a:off x="3501497" y="662209"/>
              <a:ext cx="1693108" cy="214979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8440F7D-F680-43FC-8444-55A786B81311}"/>
                </a:ext>
              </a:extLst>
            </p:cNvPr>
            <p:cNvCxnSpPr>
              <a:cxnSpLocks/>
            </p:cNvCxnSpPr>
            <p:nvPr/>
          </p:nvCxnSpPr>
          <p:spPr>
            <a:xfrm>
              <a:off x="2381810" y="1863308"/>
              <a:ext cx="650616" cy="921343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6D89FAE-76E7-4B98-843F-08DDD1B58C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36934" y="1996099"/>
              <a:ext cx="747713" cy="81590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D4D8451-948D-4C80-95AC-D0D65BD8D384}"/>
                </a:ext>
              </a:extLst>
            </p:cNvPr>
            <p:cNvCxnSpPr>
              <a:cxnSpLocks/>
            </p:cNvCxnSpPr>
            <p:nvPr/>
          </p:nvCxnSpPr>
          <p:spPr>
            <a:xfrm>
              <a:off x="2015059" y="2318087"/>
              <a:ext cx="319229" cy="493918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FD4D310-88A5-4A03-9C40-BAF5ACC82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49223" y="1493109"/>
              <a:ext cx="439556" cy="567641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8" name="Shape 158">
            <a:extLst>
              <a:ext uri="{FF2B5EF4-FFF2-40B4-BE49-F238E27FC236}">
                <a16:creationId xmlns:a16="http://schemas.microsoft.com/office/drawing/2014/main" id="{C305417C-36EB-4B12-ABE9-695C3353D387}"/>
              </a:ext>
            </a:extLst>
          </p:cNvPr>
          <p:cNvSpPr txBox="1"/>
          <p:nvPr/>
        </p:nvSpPr>
        <p:spPr>
          <a:xfrm>
            <a:off x="1071085" y="3777471"/>
            <a:ext cx="4982129" cy="465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Network Inference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fish png">
            <a:extLst>
              <a:ext uri="{FF2B5EF4-FFF2-40B4-BE49-F238E27FC236}">
                <a16:creationId xmlns:a16="http://schemas.microsoft.com/office/drawing/2014/main" id="{063CDAC8-4EA9-4BD4-A904-A306EA2D6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984" y="2847157"/>
            <a:ext cx="929969" cy="51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fish png">
            <a:extLst>
              <a:ext uri="{FF2B5EF4-FFF2-40B4-BE49-F238E27FC236}">
                <a16:creationId xmlns:a16="http://schemas.microsoft.com/office/drawing/2014/main" id="{33239AC9-E4ED-4A3E-AFB1-63A8DAD41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74700" y="2925516"/>
            <a:ext cx="795891" cy="30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ish png">
            <a:extLst>
              <a:ext uri="{FF2B5EF4-FFF2-40B4-BE49-F238E27FC236}">
                <a16:creationId xmlns:a16="http://schemas.microsoft.com/office/drawing/2014/main" id="{4486A204-4D46-4852-A6E8-AADC8E6F4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722" y="2890150"/>
            <a:ext cx="753784" cy="44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fish png">
            <a:extLst>
              <a:ext uri="{FF2B5EF4-FFF2-40B4-BE49-F238E27FC236}">
                <a16:creationId xmlns:a16="http://schemas.microsoft.com/office/drawing/2014/main" id="{F2535341-353F-47F6-A04C-7F6BB5326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943" y="2848775"/>
            <a:ext cx="850877" cy="554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fish png">
            <a:extLst>
              <a:ext uri="{FF2B5EF4-FFF2-40B4-BE49-F238E27FC236}">
                <a16:creationId xmlns:a16="http://schemas.microsoft.com/office/drawing/2014/main" id="{ACFC3796-BE9A-40A9-ABB2-A5919E9FF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257" y="2865629"/>
            <a:ext cx="833074" cy="54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fish png">
            <a:extLst>
              <a:ext uri="{FF2B5EF4-FFF2-40B4-BE49-F238E27FC236}">
                <a16:creationId xmlns:a16="http://schemas.microsoft.com/office/drawing/2014/main" id="{5115429E-0D9D-4682-925D-AE6273FA4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6" y="2799959"/>
            <a:ext cx="1095921" cy="72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598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9743-DB5C-4621-B9A6-65482EB99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981" y="2204125"/>
            <a:ext cx="6390450" cy="20526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F82D30-F3CB-4C31-B949-B9948F9C9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841" y="3979097"/>
            <a:ext cx="6390450" cy="792600"/>
          </a:xfrm>
        </p:spPr>
        <p:txBody>
          <a:bodyPr/>
          <a:lstStyle/>
          <a:p>
            <a:r>
              <a:rPr lang="en-US" dirty="0"/>
              <a:t>Exponential vs polynomial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A89333E-D0CF-4487-AC4F-042CBD71072E}"/>
              </a:ext>
            </a:extLst>
          </p:cNvPr>
          <p:cNvCxnSpPr>
            <a:cxnSpLocks/>
          </p:cNvCxnSpPr>
          <p:nvPr/>
        </p:nvCxnSpPr>
        <p:spPr>
          <a:xfrm>
            <a:off x="1547024" y="3277398"/>
            <a:ext cx="4041931" cy="3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6AAB3B8-A903-42DE-BF31-9A1EFA55BFD4}"/>
              </a:ext>
            </a:extLst>
          </p:cNvPr>
          <p:cNvCxnSpPr>
            <a:cxnSpLocks/>
          </p:cNvCxnSpPr>
          <p:nvPr/>
        </p:nvCxnSpPr>
        <p:spPr>
          <a:xfrm flipV="1">
            <a:off x="1539879" y="834466"/>
            <a:ext cx="7144" cy="2442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7994E54-F572-4A94-B9C7-08D8AAE51D8D}"/>
              </a:ext>
            </a:extLst>
          </p:cNvPr>
          <p:cNvSpPr txBox="1"/>
          <p:nvPr/>
        </p:nvSpPr>
        <p:spPr>
          <a:xfrm>
            <a:off x="2538174" y="3318804"/>
            <a:ext cx="15497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Number of </a:t>
            </a:r>
            <a:r>
              <a:rPr lang="en-US" sz="1050" dirty="0">
                <a:latin typeface="Helvetica Neue" panose="020B0604020202020204" charset="0"/>
              </a:rPr>
              <a:t>Species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E445D5-7F57-412D-A89B-2E165562F4E5}"/>
              </a:ext>
            </a:extLst>
          </p:cNvPr>
          <p:cNvSpPr txBox="1"/>
          <p:nvPr/>
        </p:nvSpPr>
        <p:spPr>
          <a:xfrm rot="5400000">
            <a:off x="786688" y="1957276"/>
            <a:ext cx="116361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Helvetica Neue" panose="020B0604020202020204" charset="0"/>
              </a:rPr>
              <a:t>Time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A94CC6C-FF87-4C2D-BCAC-B0EAB2431454}"/>
              </a:ext>
            </a:extLst>
          </p:cNvPr>
          <p:cNvSpPr/>
          <p:nvPr/>
        </p:nvSpPr>
        <p:spPr>
          <a:xfrm>
            <a:off x="1543050" y="806450"/>
            <a:ext cx="1892300" cy="2463800"/>
          </a:xfrm>
          <a:custGeom>
            <a:avLst/>
            <a:gdLst>
              <a:gd name="connsiteX0" fmla="*/ 0 w 1892300"/>
              <a:gd name="connsiteY0" fmla="*/ 2463800 h 2463800"/>
              <a:gd name="connsiteX1" fmla="*/ 1244600 w 1892300"/>
              <a:gd name="connsiteY1" fmla="*/ 1924050 h 2463800"/>
              <a:gd name="connsiteX2" fmla="*/ 1892300 w 1892300"/>
              <a:gd name="connsiteY2" fmla="*/ 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92300" h="2463800">
                <a:moveTo>
                  <a:pt x="0" y="2463800"/>
                </a:moveTo>
                <a:cubicBezTo>
                  <a:pt x="464608" y="2399241"/>
                  <a:pt x="929217" y="2334683"/>
                  <a:pt x="1244600" y="1924050"/>
                </a:cubicBezTo>
                <a:cubicBezTo>
                  <a:pt x="1559983" y="1513417"/>
                  <a:pt x="1726141" y="756708"/>
                  <a:pt x="1892300" y="0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7AC921E-D20F-4DF5-A467-42053D9E0255}"/>
              </a:ext>
            </a:extLst>
          </p:cNvPr>
          <p:cNvCxnSpPr>
            <a:cxnSpLocks/>
          </p:cNvCxnSpPr>
          <p:nvPr/>
        </p:nvCxnSpPr>
        <p:spPr>
          <a:xfrm flipV="1">
            <a:off x="1539878" y="3238993"/>
            <a:ext cx="3740150" cy="11263"/>
          </a:xfrm>
          <a:prstGeom prst="line">
            <a:avLst/>
          </a:prstGeom>
          <a:ln w="571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A919BA1-703C-47EF-9631-8231812EE14C}"/>
              </a:ext>
            </a:extLst>
          </p:cNvPr>
          <p:cNvSpPr/>
          <p:nvPr/>
        </p:nvSpPr>
        <p:spPr>
          <a:xfrm>
            <a:off x="1555750" y="2336800"/>
            <a:ext cx="3581400" cy="921528"/>
          </a:xfrm>
          <a:custGeom>
            <a:avLst/>
            <a:gdLst>
              <a:gd name="connsiteX0" fmla="*/ 0 w 3028950"/>
              <a:gd name="connsiteY0" fmla="*/ 717550 h 718328"/>
              <a:gd name="connsiteX1" fmla="*/ 1612900 w 3028950"/>
              <a:gd name="connsiteY1" fmla="*/ 603250 h 718328"/>
              <a:gd name="connsiteX2" fmla="*/ 3028950 w 3028950"/>
              <a:gd name="connsiteY2" fmla="*/ 0 h 718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28950" h="718328">
                <a:moveTo>
                  <a:pt x="0" y="717550"/>
                </a:moveTo>
                <a:cubicBezTo>
                  <a:pt x="554037" y="720196"/>
                  <a:pt x="1108075" y="722842"/>
                  <a:pt x="1612900" y="603250"/>
                </a:cubicBezTo>
                <a:cubicBezTo>
                  <a:pt x="2117725" y="483658"/>
                  <a:pt x="2983442" y="9525"/>
                  <a:pt x="3028950" y="0"/>
                </a:cubicBezTo>
              </a:path>
            </a:pathLst>
          </a:cu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B1501A5-53FC-4841-B75B-DCBBBA0D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6" y="1771901"/>
            <a:ext cx="1289050" cy="645907"/>
          </a:xfrm>
          <a:prstGeom prst="rect">
            <a:avLst/>
          </a:prstGeom>
        </p:spPr>
      </p:pic>
      <p:pic>
        <p:nvPicPr>
          <p:cNvPr id="1026" name="Picture 2" descr="Image result for julia logo">
            <a:extLst>
              <a:ext uri="{FF2B5EF4-FFF2-40B4-BE49-F238E27FC236}">
                <a16:creationId xmlns:a16="http://schemas.microsoft.com/office/drawing/2014/main" id="{F5979E7C-E7FE-48D7-B0C9-0A6D4934F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028" y="1167129"/>
            <a:ext cx="838200" cy="56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507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879297F-1CC9-4C62-9620-1C98505FD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475" y="1202174"/>
            <a:ext cx="6288945" cy="2430279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Goal: 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Find Phylogenetic network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Motivation: 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Biology/ Linguistics/ Forensics</a:t>
            </a:r>
          </a:p>
          <a:p>
            <a:pPr marL="114300" indent="0" algn="l"/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 		Develop Vaccines/ Drugs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Problem: 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Exponential Complexity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Inquiry: 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Asked experts and papers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Hypothesis: 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Divide and Conquer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Helvetica Neue" panose="020B0604020202020204" charset="0"/>
              </a:rPr>
              <a:t>Results:</a:t>
            </a:r>
            <a:r>
              <a:rPr lang="en-US" sz="1800" dirty="0">
                <a:solidFill>
                  <a:schemeClr val="tx1"/>
                </a:solidFill>
                <a:latin typeface="Helvetica Neue" panose="020B0604020202020204" charset="0"/>
              </a:rPr>
              <a:t> Polynomial is better than exponential</a:t>
            </a:r>
            <a:endParaRPr lang="en-US" sz="1800" b="1" dirty="0">
              <a:solidFill>
                <a:schemeClr val="tx1"/>
              </a:solidFill>
              <a:latin typeface="Helvetica Neue" panose="020B060402020202020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649534A-F8FB-4B17-876C-DB3C53B6E6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981" y="2204125"/>
            <a:ext cx="6390450" cy="20526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27B07A2-25F0-428E-B755-83033EABD8F7}"/>
              </a:ext>
            </a:extLst>
          </p:cNvPr>
          <p:cNvSpPr txBox="1">
            <a:spLocks/>
          </p:cNvSpPr>
          <p:nvPr/>
        </p:nvSpPr>
        <p:spPr>
          <a:xfrm>
            <a:off x="117841" y="3979097"/>
            <a:ext cx="639045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9241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pe 113">
            <a:extLst>
              <a:ext uri="{FF2B5EF4-FFF2-40B4-BE49-F238E27FC236}">
                <a16:creationId xmlns:a16="http://schemas.microsoft.com/office/drawing/2014/main" id="{7AE6AFB3-56F3-425C-BE50-2F2431D9B5C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5074" t="243" r="4052" b="73753"/>
          <a:stretch/>
        </p:blipFill>
        <p:spPr>
          <a:xfrm>
            <a:off x="1082721" y="2528483"/>
            <a:ext cx="938142" cy="869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Shape 113">
            <a:extLst>
              <a:ext uri="{FF2B5EF4-FFF2-40B4-BE49-F238E27FC236}">
                <a16:creationId xmlns:a16="http://schemas.microsoft.com/office/drawing/2014/main" id="{020072F7-C970-43A4-BC3E-CD5CC38C96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4755" t="29235" r="4371" b="46053"/>
          <a:stretch/>
        </p:blipFill>
        <p:spPr>
          <a:xfrm>
            <a:off x="2291512" y="2561461"/>
            <a:ext cx="1054938" cy="836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113">
            <a:extLst>
              <a:ext uri="{FF2B5EF4-FFF2-40B4-BE49-F238E27FC236}">
                <a16:creationId xmlns:a16="http://schemas.microsoft.com/office/drawing/2014/main" id="{22BC0207-9A88-4E00-83A7-00A0EE28EF1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5265" t="54684" r="3989" b="24803"/>
          <a:stretch/>
        </p:blipFill>
        <p:spPr>
          <a:xfrm>
            <a:off x="3500302" y="2640555"/>
            <a:ext cx="1058998" cy="735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113">
            <a:extLst>
              <a:ext uri="{FF2B5EF4-FFF2-40B4-BE49-F238E27FC236}">
                <a16:creationId xmlns:a16="http://schemas.microsoft.com/office/drawing/2014/main" id="{80ADD04D-897D-4485-95AE-8535DBC970A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5328" t="76075" r="4307" b="1211"/>
          <a:stretch/>
        </p:blipFill>
        <p:spPr>
          <a:xfrm>
            <a:off x="4712576" y="2626514"/>
            <a:ext cx="1104024" cy="749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D7AEE9-21B0-4D4E-82EB-DB21E95329EB}"/>
              </a:ext>
            </a:extLst>
          </p:cNvPr>
          <p:cNvCxnSpPr>
            <a:cxnSpLocks/>
          </p:cNvCxnSpPr>
          <p:nvPr/>
        </p:nvCxnSpPr>
        <p:spPr>
          <a:xfrm>
            <a:off x="2241572" y="1803491"/>
            <a:ext cx="573165" cy="7361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78EF33-A26F-46B7-963A-FB8618AF615C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1551792" y="1803491"/>
            <a:ext cx="689780" cy="72499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ABC795-1EEE-4A56-80A9-D95EF8383EFD}"/>
              </a:ext>
            </a:extLst>
          </p:cNvPr>
          <p:cNvCxnSpPr>
            <a:cxnSpLocks/>
          </p:cNvCxnSpPr>
          <p:nvPr/>
        </p:nvCxnSpPr>
        <p:spPr>
          <a:xfrm>
            <a:off x="3279594" y="691979"/>
            <a:ext cx="1914972" cy="18477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E0ACDC6-BEB8-494C-B33D-8313EE66621B}"/>
              </a:ext>
            </a:extLst>
          </p:cNvPr>
          <p:cNvCxnSpPr>
            <a:cxnSpLocks/>
          </p:cNvCxnSpPr>
          <p:nvPr/>
        </p:nvCxnSpPr>
        <p:spPr>
          <a:xfrm flipH="1">
            <a:off x="2241572" y="691979"/>
            <a:ext cx="1029786" cy="11115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91AA5E9-2768-47E2-B6F9-3169B93C5D26}"/>
              </a:ext>
            </a:extLst>
          </p:cNvPr>
          <p:cNvCxnSpPr>
            <a:cxnSpLocks/>
          </p:cNvCxnSpPr>
          <p:nvPr/>
        </p:nvCxnSpPr>
        <p:spPr>
          <a:xfrm>
            <a:off x="2756465" y="1247735"/>
            <a:ext cx="1239620" cy="13137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Shape 158">
            <a:extLst>
              <a:ext uri="{FF2B5EF4-FFF2-40B4-BE49-F238E27FC236}">
                <a16:creationId xmlns:a16="http://schemas.microsoft.com/office/drawing/2014/main" id="{8EF023F8-0054-40D5-B71E-282769AD46F7}"/>
              </a:ext>
            </a:extLst>
          </p:cNvPr>
          <p:cNvSpPr txBox="1"/>
          <p:nvPr/>
        </p:nvSpPr>
        <p:spPr>
          <a:xfrm>
            <a:off x="96146" y="3398259"/>
            <a:ext cx="6641204" cy="121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Phylogenetic</a:t>
            </a:r>
            <a:r>
              <a:rPr lang="en-US" sz="3300" dirty="0">
                <a:latin typeface="Helvetica Neue" panose="020B0604020202020204" charset="0"/>
                <a:cs typeface="Times New Roman" panose="02020603050405020304" pitchFamily="18" charset="0"/>
              </a:rPr>
              <a:t> </a:t>
            </a:r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Tree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151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Image result for dentist clipart">
            <a:extLst>
              <a:ext uri="{FF2B5EF4-FFF2-40B4-BE49-F238E27FC236}">
                <a16:creationId xmlns:a16="http://schemas.microsoft.com/office/drawing/2014/main" id="{32687048-AF55-4EAD-8230-5B9BE4D1A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584" y="1835806"/>
            <a:ext cx="958518" cy="1277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group of people clipart">
            <a:extLst>
              <a:ext uri="{FF2B5EF4-FFF2-40B4-BE49-F238E27FC236}">
                <a16:creationId xmlns:a16="http://schemas.microsoft.com/office/drawing/2014/main" id="{5B177E16-1D5D-4411-88C9-FB93F134C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023" y="2278042"/>
            <a:ext cx="1287091" cy="92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163A698-5920-4DBC-A88B-28FA3EF3C5EB}"/>
              </a:ext>
            </a:extLst>
          </p:cNvPr>
          <p:cNvCxnSpPr>
            <a:cxnSpLocks/>
          </p:cNvCxnSpPr>
          <p:nvPr/>
        </p:nvCxnSpPr>
        <p:spPr>
          <a:xfrm>
            <a:off x="3081429" y="1292089"/>
            <a:ext cx="1065587" cy="633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10A8CDC-1390-485A-9A94-60C70EECCB99}"/>
              </a:ext>
            </a:extLst>
          </p:cNvPr>
          <p:cNvCxnSpPr>
            <a:cxnSpLocks/>
          </p:cNvCxnSpPr>
          <p:nvPr/>
        </p:nvCxnSpPr>
        <p:spPr>
          <a:xfrm flipH="1">
            <a:off x="2367029" y="1607906"/>
            <a:ext cx="451902" cy="58248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17CA597-AD4B-4884-917D-67EF7A962399}"/>
              </a:ext>
            </a:extLst>
          </p:cNvPr>
          <p:cNvSpPr/>
          <p:nvPr/>
        </p:nvSpPr>
        <p:spPr>
          <a:xfrm>
            <a:off x="1423401" y="3154155"/>
            <a:ext cx="190815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500" dirty="0">
                <a:latin typeface="Helvetica Neue" panose="020B0604020202020204" charset="0"/>
                <a:cs typeface="Times New Roman" panose="02020603050405020304" pitchFamily="18" charset="0"/>
              </a:rPr>
              <a:t>AIDS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E7A109F-0AB4-47C4-9009-54FBD1B889BF}"/>
              </a:ext>
            </a:extLst>
          </p:cNvPr>
          <p:cNvCxnSpPr>
            <a:cxnSpLocks/>
          </p:cNvCxnSpPr>
          <p:nvPr/>
        </p:nvCxnSpPr>
        <p:spPr>
          <a:xfrm flipH="1">
            <a:off x="2610386" y="1604696"/>
            <a:ext cx="214539" cy="6676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8A97EF-A8DF-423C-96DC-FD18AB9F6972}"/>
              </a:ext>
            </a:extLst>
          </p:cNvPr>
          <p:cNvCxnSpPr>
            <a:cxnSpLocks/>
          </p:cNvCxnSpPr>
          <p:nvPr/>
        </p:nvCxnSpPr>
        <p:spPr>
          <a:xfrm>
            <a:off x="2824929" y="1610357"/>
            <a:ext cx="77689" cy="66202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7C26B6D-3790-4F63-B974-838B1559A72F}"/>
              </a:ext>
            </a:extLst>
          </p:cNvPr>
          <p:cNvCxnSpPr>
            <a:cxnSpLocks/>
          </p:cNvCxnSpPr>
          <p:nvPr/>
        </p:nvCxnSpPr>
        <p:spPr>
          <a:xfrm flipH="1">
            <a:off x="2824929" y="918381"/>
            <a:ext cx="506627" cy="6919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47BB84F-613C-40A0-B447-FDD9E2D8857B}"/>
              </a:ext>
            </a:extLst>
          </p:cNvPr>
          <p:cNvCxnSpPr>
            <a:cxnSpLocks/>
          </p:cNvCxnSpPr>
          <p:nvPr/>
        </p:nvCxnSpPr>
        <p:spPr>
          <a:xfrm>
            <a:off x="3336253" y="931183"/>
            <a:ext cx="1065587" cy="633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7E4EC97-DDA1-4789-8EE0-50D16B9373D6}"/>
              </a:ext>
            </a:extLst>
          </p:cNvPr>
          <p:cNvSpPr/>
          <p:nvPr/>
        </p:nvSpPr>
        <p:spPr>
          <a:xfrm>
            <a:off x="3570475" y="3029913"/>
            <a:ext cx="190815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500" dirty="0">
                <a:latin typeface="Helvetica Neue" panose="020B0604020202020204" charset="0"/>
                <a:cs typeface="Times New Roman" panose="02020603050405020304" pitchFamily="18" charset="0"/>
              </a:rPr>
              <a:t>Dentist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B41F5C1-98DF-45FF-9075-C51DA1C0E0E8}"/>
              </a:ext>
            </a:extLst>
          </p:cNvPr>
          <p:cNvSpPr/>
          <p:nvPr/>
        </p:nvSpPr>
        <p:spPr>
          <a:xfrm>
            <a:off x="3869047" y="1498881"/>
            <a:ext cx="190815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1500" dirty="0">
                <a:latin typeface="Helvetica Neue" panose="020B0604020202020204" charset="0"/>
                <a:cs typeface="Times New Roman" panose="02020603050405020304" pitchFamily="18" charset="0"/>
              </a:rPr>
              <a:t>Others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CE35E-B226-44C2-ADB8-28CC8579370A}"/>
              </a:ext>
            </a:extLst>
          </p:cNvPr>
          <p:cNvSpPr txBox="1"/>
          <p:nvPr/>
        </p:nvSpPr>
        <p:spPr>
          <a:xfrm>
            <a:off x="299340" y="4132886"/>
            <a:ext cx="654227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Helvetica Neue" panose="020B0604020202020204" charset="0"/>
              </a:rPr>
              <a:t>Biology, Linguistics, </a:t>
            </a:r>
            <a:r>
              <a:rPr lang="en-US" sz="1350" b="1" dirty="0">
                <a:latin typeface="Helvetica Neue" panose="020B0604020202020204" charset="0"/>
              </a:rPr>
              <a:t>Forensics</a:t>
            </a:r>
          </a:p>
        </p:txBody>
      </p:sp>
      <p:sp>
        <p:nvSpPr>
          <p:cNvPr id="16" name="Shape 158">
            <a:extLst>
              <a:ext uri="{FF2B5EF4-FFF2-40B4-BE49-F238E27FC236}">
                <a16:creationId xmlns:a16="http://schemas.microsoft.com/office/drawing/2014/main" id="{15143FD2-518F-45AE-B0DF-F02791BCF165}"/>
              </a:ext>
            </a:extLst>
          </p:cNvPr>
          <p:cNvSpPr txBox="1"/>
          <p:nvPr/>
        </p:nvSpPr>
        <p:spPr>
          <a:xfrm>
            <a:off x="445396" y="3398259"/>
            <a:ext cx="6109811" cy="518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US" sz="4400" dirty="0">
                <a:latin typeface="Helvetica Neue" panose="020B0604020202020204" charset="0"/>
                <a:cs typeface="Times New Roman" panose="02020603050405020304" pitchFamily="18" charset="0"/>
              </a:rPr>
              <a:t>Motivation</a:t>
            </a:r>
            <a:endParaRPr sz="4400" dirty="0">
              <a:latin typeface="Helvetica Neue" panose="020B060402020202020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250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FB1E7CC-B08C-40CB-8E83-BA1B712ED467}"/>
              </a:ext>
            </a:extLst>
          </p:cNvPr>
          <p:cNvCxnSpPr>
            <a:cxnSpLocks/>
          </p:cNvCxnSpPr>
          <p:nvPr/>
        </p:nvCxnSpPr>
        <p:spPr>
          <a:xfrm>
            <a:off x="3292106" y="1176596"/>
            <a:ext cx="0" cy="8647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https://lh5.googleusercontent.com/wExclAsyn0mb0m8c8vpDgLBfbmAicU2p4MQWuVOxxLQPnr7nyatabp719iZalUfPkEsT7DDX5y8ja9fJwV8eeuWoA91j2YGp8UP3-4uUgm_5lx4azOiRq2ZVqLyPM6-jI4GWDyLMyUI">
            <a:extLst>
              <a:ext uri="{FF2B5EF4-FFF2-40B4-BE49-F238E27FC236}">
                <a16:creationId xmlns:a16="http://schemas.microsoft.com/office/drawing/2014/main" id="{6C350FC1-9CA7-4270-9EB1-CB31DE963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066" y="2041326"/>
            <a:ext cx="1119131" cy="138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689527-C9C8-4820-8FEB-E936ABAFB12E}"/>
              </a:ext>
            </a:extLst>
          </p:cNvPr>
          <p:cNvSpPr txBox="1"/>
          <p:nvPr/>
        </p:nvSpPr>
        <p:spPr>
          <a:xfrm>
            <a:off x="2364348" y="4004402"/>
            <a:ext cx="1912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1 Species = 1 Tree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9FB5B3-F2E6-44D1-9555-386A9A3308CE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36819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9995A7E1-A1A0-47BF-98B6-BF10EF5BFC70}"/>
              </a:ext>
            </a:extLst>
          </p:cNvPr>
          <p:cNvCxnSpPr>
            <a:cxnSpLocks/>
          </p:cNvCxnSpPr>
          <p:nvPr/>
        </p:nvCxnSpPr>
        <p:spPr>
          <a:xfrm>
            <a:off x="3378998" y="1235873"/>
            <a:ext cx="757238" cy="8072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 descr="https://lh5.googleusercontent.com/wExclAsyn0mb0m8c8vpDgLBfbmAicU2p4MQWuVOxxLQPnr7nyatabp719iZalUfPkEsT7DDX5y8ja9fJwV8eeuWoA91j2YGp8UP3-4uUgm_5lx4azOiRq2ZVqLyPM6-jI4GWDyLMyUI">
            <a:extLst>
              <a:ext uri="{FF2B5EF4-FFF2-40B4-BE49-F238E27FC236}">
                <a16:creationId xmlns:a16="http://schemas.microsoft.com/office/drawing/2014/main" id="{AC05055F-EA1C-4572-A038-64BEB9E17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266" y="2146157"/>
            <a:ext cx="853943" cy="1056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D17918-2860-4A4C-89A8-83301E834A5F}"/>
              </a:ext>
            </a:extLst>
          </p:cNvPr>
          <p:cNvCxnSpPr>
            <a:cxnSpLocks/>
          </p:cNvCxnSpPr>
          <p:nvPr/>
        </p:nvCxnSpPr>
        <p:spPr>
          <a:xfrm flipH="1">
            <a:off x="2628904" y="1235873"/>
            <a:ext cx="750094" cy="8072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https://lh6.googleusercontent.com/Mn7JHezbQkpJFBES4ZenNEICvcx1yCXDLq1moMAsgmyDU4-_xNf6NLsWuM_lmDGKWjsUvoaWtb1ttDjLZO6zb0ASPFHObYbE2M0aHR9FH39B8OSrgrnhFvQZZ1qIrUeMM8In2zx8uic">
            <a:extLst>
              <a:ext uri="{FF2B5EF4-FFF2-40B4-BE49-F238E27FC236}">
                <a16:creationId xmlns:a16="http://schemas.microsoft.com/office/drawing/2014/main" id="{344A2DE9-A9D9-4249-A992-959E7C369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350" y="2146154"/>
            <a:ext cx="866087" cy="1084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lh6.googleusercontent.com/DkyPYm5z-qpqoKl4_Tz5I8wIxjb3bqrAmvModV_61RIZzNC9OL_N3Mtzk_7zWf6RVQTwGT895mDL4NkGDTexVN-8C_BkDeF9crlatLdYIIhYxRSUWM5FM5GUB_f59IrN7C3Gfj6bzrQ">
            <a:extLst>
              <a:ext uri="{FF2B5EF4-FFF2-40B4-BE49-F238E27FC236}">
                <a16:creationId xmlns:a16="http://schemas.microsoft.com/office/drawing/2014/main" id="{8BD89154-1787-4BDA-9EA2-08326A772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432" y="5348315"/>
            <a:ext cx="1281800" cy="853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9EE930-74D4-4986-A582-DDFF68249C7B}"/>
              </a:ext>
            </a:extLst>
          </p:cNvPr>
          <p:cNvSpPr txBox="1"/>
          <p:nvPr/>
        </p:nvSpPr>
        <p:spPr>
          <a:xfrm>
            <a:off x="2364348" y="4004402"/>
            <a:ext cx="1912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2 Species = 1 Tree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42B253-54DD-42BB-AE5B-DC048F3FD21A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191661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lh5.googleusercontent.com/wExclAsyn0mb0m8c8vpDgLBfbmAicU2p4MQWuVOxxLQPnr7nyatabp719iZalUfPkEsT7DDX5y8ja9fJwV8eeuWoA91j2YGp8UP3-4uUgm_5lx4azOiRq2ZVqLyPM6-jI4GWDyLMyUI">
            <a:extLst>
              <a:ext uri="{FF2B5EF4-FFF2-40B4-BE49-F238E27FC236}">
                <a16:creationId xmlns:a16="http://schemas.microsoft.com/office/drawing/2014/main" id="{AC05055F-EA1C-4572-A038-64BEB9E17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944" y="2473535"/>
            <a:ext cx="661668" cy="8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D17918-2860-4A4C-89A8-83301E834A5F}"/>
              </a:ext>
            </a:extLst>
          </p:cNvPr>
          <p:cNvCxnSpPr>
            <a:cxnSpLocks/>
          </p:cNvCxnSpPr>
          <p:nvPr/>
        </p:nvCxnSpPr>
        <p:spPr>
          <a:xfrm flipH="1">
            <a:off x="3288328" y="1885590"/>
            <a:ext cx="566068" cy="5879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https://lh6.googleusercontent.com/Mn7JHezbQkpJFBES4ZenNEICvcx1yCXDLq1moMAsgmyDU4-_xNf6NLsWuM_lmDGKWjsUvoaWtb1ttDjLZO6zb0ASPFHObYbE2M0aHR9FH39B8OSrgrnhFvQZZ1qIrUeMM8In2zx8uic">
            <a:extLst>
              <a:ext uri="{FF2B5EF4-FFF2-40B4-BE49-F238E27FC236}">
                <a16:creationId xmlns:a16="http://schemas.microsoft.com/office/drawing/2014/main" id="{344A2DE9-A9D9-4249-A992-959E7C369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802" y="2516206"/>
            <a:ext cx="655570" cy="82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DkyPYm5z-qpqoKl4_Tz5I8wIxjb3bqrAmvModV_61RIZzNC9OL_N3Mtzk_7zWf6RVQTwGT895mDL4NkGDTexVN-8C_BkDeF9crlatLdYIIhYxRSUWM5FM5GUB_f59IrN7C3Gfj6bzrQ">
            <a:extLst>
              <a:ext uri="{FF2B5EF4-FFF2-40B4-BE49-F238E27FC236}">
                <a16:creationId xmlns:a16="http://schemas.microsoft.com/office/drawing/2014/main" id="{52741062-3D24-486F-8D4B-83AA19D02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256" y="2551491"/>
            <a:ext cx="995141" cy="66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9F577D-B6E8-43AD-9786-5F2688A56E48}"/>
              </a:ext>
            </a:extLst>
          </p:cNvPr>
          <p:cNvCxnSpPr>
            <a:cxnSpLocks/>
          </p:cNvCxnSpPr>
          <p:nvPr/>
        </p:nvCxnSpPr>
        <p:spPr>
          <a:xfrm>
            <a:off x="3228015" y="1356815"/>
            <a:ext cx="1232616" cy="10140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AA7BA51-3796-4D01-BA81-16DF8679E233}"/>
              </a:ext>
            </a:extLst>
          </p:cNvPr>
          <p:cNvCxnSpPr>
            <a:cxnSpLocks/>
          </p:cNvCxnSpPr>
          <p:nvPr/>
        </p:nvCxnSpPr>
        <p:spPr>
          <a:xfrm flipH="1">
            <a:off x="2080474" y="1356817"/>
            <a:ext cx="1147547" cy="10645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91CE27E-5595-496E-AC70-D3D20E5F442E}"/>
              </a:ext>
            </a:extLst>
          </p:cNvPr>
          <p:cNvSpPr txBox="1"/>
          <p:nvPr/>
        </p:nvSpPr>
        <p:spPr>
          <a:xfrm>
            <a:off x="2364348" y="4004402"/>
            <a:ext cx="1912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3 Species = 3 Trees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CF53D7-9A69-4A26-A136-2253A1B6A6E5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1227617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lh5.googleusercontent.com/wExclAsyn0mb0m8c8vpDgLBfbmAicU2p4MQWuVOxxLQPnr7nyatabp719iZalUfPkEsT7DDX5y8ja9fJwV8eeuWoA91j2YGp8UP3-4uUgm_5lx4azOiRq2ZVqLyPM6-jI4GWDyLMyUI">
            <a:extLst>
              <a:ext uri="{FF2B5EF4-FFF2-40B4-BE49-F238E27FC236}">
                <a16:creationId xmlns:a16="http://schemas.microsoft.com/office/drawing/2014/main" id="{AC05055F-EA1C-4572-A038-64BEB9E17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944" y="2473535"/>
            <a:ext cx="661668" cy="8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9D17918-2860-4A4C-89A8-83301E834A5F}"/>
              </a:ext>
            </a:extLst>
          </p:cNvPr>
          <p:cNvCxnSpPr>
            <a:cxnSpLocks/>
          </p:cNvCxnSpPr>
          <p:nvPr/>
        </p:nvCxnSpPr>
        <p:spPr>
          <a:xfrm>
            <a:off x="2731482" y="1832830"/>
            <a:ext cx="685801" cy="5830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https://lh6.googleusercontent.com/Mn7JHezbQkpJFBES4ZenNEICvcx1yCXDLq1moMAsgmyDU4-_xNf6NLsWuM_lmDGKWjsUvoaWtb1ttDjLZO6zb0ASPFHObYbE2M0aHR9FH39B8OSrgrnhFvQZZ1qIrUeMM8In2zx8uic">
            <a:extLst>
              <a:ext uri="{FF2B5EF4-FFF2-40B4-BE49-F238E27FC236}">
                <a16:creationId xmlns:a16="http://schemas.microsoft.com/office/drawing/2014/main" id="{344A2DE9-A9D9-4249-A992-959E7C369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802" y="2516206"/>
            <a:ext cx="655570" cy="821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6.googleusercontent.com/DkyPYm5z-qpqoKl4_Tz5I8wIxjb3bqrAmvModV_61RIZzNC9OL_N3Mtzk_7zWf6RVQTwGT895mDL4NkGDTexVN-8C_BkDeF9crlatLdYIIhYxRSUWM5FM5GUB_f59IrN7C3Gfj6bzrQ">
            <a:extLst>
              <a:ext uri="{FF2B5EF4-FFF2-40B4-BE49-F238E27FC236}">
                <a16:creationId xmlns:a16="http://schemas.microsoft.com/office/drawing/2014/main" id="{52741062-3D24-486F-8D4B-83AA19D02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256" y="2551491"/>
            <a:ext cx="995141" cy="662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9F577D-B6E8-43AD-9786-5F2688A56E48}"/>
              </a:ext>
            </a:extLst>
          </p:cNvPr>
          <p:cNvCxnSpPr>
            <a:cxnSpLocks/>
          </p:cNvCxnSpPr>
          <p:nvPr/>
        </p:nvCxnSpPr>
        <p:spPr>
          <a:xfrm>
            <a:off x="3228015" y="1356815"/>
            <a:ext cx="1232616" cy="10140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AA7BA51-3796-4D01-BA81-16DF8679E233}"/>
              </a:ext>
            </a:extLst>
          </p:cNvPr>
          <p:cNvCxnSpPr>
            <a:cxnSpLocks/>
          </p:cNvCxnSpPr>
          <p:nvPr/>
        </p:nvCxnSpPr>
        <p:spPr>
          <a:xfrm flipH="1">
            <a:off x="2080474" y="1356817"/>
            <a:ext cx="1147547" cy="10645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C571304-2844-47BD-8E9E-3DA1870A95C8}"/>
              </a:ext>
            </a:extLst>
          </p:cNvPr>
          <p:cNvSpPr txBox="1"/>
          <p:nvPr/>
        </p:nvSpPr>
        <p:spPr>
          <a:xfrm>
            <a:off x="2364348" y="4004402"/>
            <a:ext cx="19125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Helvetica Neue" panose="020B0604020202020204" charset="0"/>
              </a:rPr>
              <a:t>3 Species = 3 Trees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2F798E-7091-46D3-90B2-E4A7A53AB1A2}"/>
              </a:ext>
            </a:extLst>
          </p:cNvPr>
          <p:cNvSpPr txBox="1"/>
          <p:nvPr/>
        </p:nvSpPr>
        <p:spPr>
          <a:xfrm>
            <a:off x="1513300" y="3404238"/>
            <a:ext cx="384263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Helvetica Neue" panose="020B0604020202020204" charset="0"/>
              </a:rPr>
              <a:t>Why is It Difficult?</a:t>
            </a:r>
          </a:p>
        </p:txBody>
      </p:sp>
    </p:spTree>
    <p:extLst>
      <p:ext uri="{BB962C8B-B14F-4D97-AF65-F5344CB8AC3E}">
        <p14:creationId xmlns:p14="http://schemas.microsoft.com/office/powerpoint/2010/main" val="3375988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8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16031</TotalTime>
  <Words>1397</Words>
  <Application>Microsoft Office PowerPoint</Application>
  <PresentationFormat>Custom</PresentationFormat>
  <Paragraphs>200</Paragraphs>
  <Slides>35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Helvetica Neue</vt:lpstr>
      <vt:lpstr>Arial</vt:lpstr>
      <vt:lpstr>Times New Roman</vt:lpstr>
      <vt:lpstr>Simple Light</vt:lpstr>
      <vt:lpstr>UNDERSTANDING THE EVOLUTION OF BACTERIA WITH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 of Inquiry</vt:lpstr>
      <vt:lpstr>Method of Inquiry</vt:lpstr>
      <vt:lpstr>Our Hypothesis: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 Introduction</dc:title>
  <dc:creator>Naman Kanwar</dc:creator>
  <cp:lastModifiedBy>Naman Kanwar</cp:lastModifiedBy>
  <cp:revision>153</cp:revision>
  <dcterms:modified xsi:type="dcterms:W3CDTF">2018-04-12T12:26:07Z</dcterms:modified>
</cp:coreProperties>
</file>